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4" r:id="rId9"/>
  </p:sldIdLst>
  <p:sldSz cx="9144000" cy="6858000" type="screen4x3"/>
  <p:notesSz cx="6858000" cy="9144000"/>
  <p:embeddedFontLst>
    <p:embeddedFont>
      <p:font typeface="Exo 2" pitchFamily="2" charset="77"/>
      <p:regular r:id="rId11"/>
      <p:bold r:id="rId12"/>
      <p:italic r:id="rId13"/>
      <p:boldItalic r:id="rId14"/>
    </p:embeddedFont>
    <p:embeddedFont>
      <p:font typeface="Fira Sans Extra Condensed Medium" panose="020B0603050000020004" pitchFamily="34" charset="0"/>
      <p:regular r:id="rId15"/>
      <p:bold r:id="rId16"/>
      <p:italic r:id="rId17"/>
      <p:boldItalic r:id="rId18"/>
    </p:embeddedFont>
    <p:embeddedFont>
      <p:font typeface="Roboto" panose="02000000000000000000" pitchFamily="2" charset="0"/>
      <p:regular r:id="rId19"/>
      <p:bold r:id="rId20"/>
      <p:italic r:id="rId21"/>
      <p:boldItalic r:id="rId22"/>
    </p:embeddedFont>
    <p:embeddedFont>
      <p:font typeface="Roboto Condensed" panose="02000000000000000000" pitchFamily="2" charset="0"/>
      <p:regular r:id="rId23"/>
      <p:bold r:id="rId24"/>
      <p:italic r:id="rId25"/>
      <p:boldItalic r:id="rId26"/>
    </p:embeddedFont>
    <p:embeddedFont>
      <p:font typeface="Roboto Condensed Light" panose="02000000000000000000" pitchFamily="2" charset="0"/>
      <p:regular r:id="rId27"/>
      <p:bold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3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man Didenc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25" d="100"/>
          <a:sy n="125" d="100"/>
        </p:scale>
        <p:origin x="1520" y="168"/>
      </p:cViewPr>
      <p:guideLst>
        <p:guide orient="horz" pos="13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419515fe0b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419515fe0b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40422e078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40422e07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465e7bc0b_1_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8d3b44f08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8d3b44f0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1abfbaf28_3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1abfbaf2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19515fe0b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19515fe0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35981" y="1858266"/>
            <a:ext cx="6886800" cy="2376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48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670681" y="3911363"/>
            <a:ext cx="4352100" cy="956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x Columns">
  <p:cSld name="CUSTOM_25">
    <p:bg>
      <p:bgPr>
        <a:blipFill>
          <a:blip r:embed="rId2"/>
          <a:stretch>
            <a:fillRect/>
          </a:stretch>
        </a:blipFill>
        <a:effectLst/>
      </p:bgPr>
    </p:bg>
    <p:spTree>
      <p:nvGrpSpPr>
        <p:cNvPr id="1" name="Shape 68"/>
        <p:cNvGrpSpPr/>
        <p:nvPr/>
      </p:nvGrpSpPr>
      <p:grpSpPr>
        <a:xfrm>
          <a:off x="0" y="0"/>
          <a:ext cx="0" cy="0"/>
          <a:chOff x="0" y="0"/>
          <a:chExt cx="0" cy="0"/>
        </a:xfrm>
      </p:grpSpPr>
      <p:sp>
        <p:nvSpPr>
          <p:cNvPr id="69" name="Google Shape;69;p12"/>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70" name="Google Shape;70;p12"/>
          <p:cNvSpPr txBox="1">
            <a:spLocks noGrp="1"/>
          </p:cNvSpPr>
          <p:nvPr>
            <p:ph type="ctrTitle" idx="2"/>
          </p:nvPr>
        </p:nvSpPr>
        <p:spPr>
          <a:xfrm>
            <a:off x="464478" y="2408667"/>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71" name="Google Shape;71;p12"/>
          <p:cNvSpPr txBox="1">
            <a:spLocks noGrp="1"/>
          </p:cNvSpPr>
          <p:nvPr>
            <p:ph type="subTitle" idx="1"/>
          </p:nvPr>
        </p:nvSpPr>
        <p:spPr>
          <a:xfrm>
            <a:off x="616128" y="2800999"/>
            <a:ext cx="1477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72" name="Google Shape;72;p12"/>
          <p:cNvSpPr txBox="1">
            <a:spLocks noGrp="1"/>
          </p:cNvSpPr>
          <p:nvPr>
            <p:ph type="ctrTitle" idx="3"/>
          </p:nvPr>
        </p:nvSpPr>
        <p:spPr>
          <a:xfrm>
            <a:off x="2077426" y="2408667"/>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73" name="Google Shape;73;p12"/>
          <p:cNvSpPr txBox="1">
            <a:spLocks noGrp="1"/>
          </p:cNvSpPr>
          <p:nvPr>
            <p:ph type="subTitle" idx="4"/>
          </p:nvPr>
        </p:nvSpPr>
        <p:spPr>
          <a:xfrm>
            <a:off x="2229076" y="2800999"/>
            <a:ext cx="1477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74" name="Google Shape;74;p12"/>
          <p:cNvSpPr txBox="1">
            <a:spLocks noGrp="1"/>
          </p:cNvSpPr>
          <p:nvPr>
            <p:ph type="ctrTitle" idx="5"/>
          </p:nvPr>
        </p:nvSpPr>
        <p:spPr>
          <a:xfrm>
            <a:off x="3690375" y="2408667"/>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75" name="Google Shape;75;p12"/>
          <p:cNvSpPr txBox="1">
            <a:spLocks noGrp="1"/>
          </p:cNvSpPr>
          <p:nvPr>
            <p:ph type="subTitle" idx="6"/>
          </p:nvPr>
        </p:nvSpPr>
        <p:spPr>
          <a:xfrm>
            <a:off x="3842025" y="2800999"/>
            <a:ext cx="1477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76" name="Google Shape;76;p12"/>
          <p:cNvSpPr txBox="1">
            <a:spLocks noGrp="1"/>
          </p:cNvSpPr>
          <p:nvPr>
            <p:ph type="ctrTitle" idx="7"/>
          </p:nvPr>
        </p:nvSpPr>
        <p:spPr>
          <a:xfrm>
            <a:off x="3707117" y="4733150"/>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77" name="Google Shape;77;p12"/>
          <p:cNvSpPr txBox="1">
            <a:spLocks noGrp="1"/>
          </p:cNvSpPr>
          <p:nvPr>
            <p:ph type="subTitle" idx="8"/>
          </p:nvPr>
        </p:nvSpPr>
        <p:spPr>
          <a:xfrm>
            <a:off x="3858772" y="5186935"/>
            <a:ext cx="1477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78" name="Google Shape;78;p12"/>
          <p:cNvSpPr txBox="1">
            <a:spLocks noGrp="1"/>
          </p:cNvSpPr>
          <p:nvPr>
            <p:ph type="ctrTitle" idx="9"/>
          </p:nvPr>
        </p:nvSpPr>
        <p:spPr>
          <a:xfrm>
            <a:off x="5343519" y="4733150"/>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79" name="Google Shape;79;p12"/>
          <p:cNvSpPr txBox="1">
            <a:spLocks noGrp="1"/>
          </p:cNvSpPr>
          <p:nvPr>
            <p:ph type="subTitle" idx="13"/>
          </p:nvPr>
        </p:nvSpPr>
        <p:spPr>
          <a:xfrm>
            <a:off x="5500261" y="5186935"/>
            <a:ext cx="1477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80" name="Google Shape;80;p12"/>
          <p:cNvSpPr txBox="1">
            <a:spLocks noGrp="1"/>
          </p:cNvSpPr>
          <p:nvPr>
            <p:ph type="ctrTitle" idx="14"/>
          </p:nvPr>
        </p:nvSpPr>
        <p:spPr>
          <a:xfrm>
            <a:off x="6979921" y="4733150"/>
            <a:ext cx="17805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81" name="Google Shape;81;p12"/>
          <p:cNvSpPr txBox="1">
            <a:spLocks noGrp="1"/>
          </p:cNvSpPr>
          <p:nvPr>
            <p:ph type="subTitle" idx="15"/>
          </p:nvPr>
        </p:nvSpPr>
        <p:spPr>
          <a:xfrm>
            <a:off x="7141750" y="5186935"/>
            <a:ext cx="14568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9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s">
  <p:cSld name="CUSTOM_25_1">
    <p:bg>
      <p:bgPr>
        <a:blipFill>
          <a:blip r:embed="rId2"/>
          <a:stretch>
            <a:fillRect/>
          </a:stretch>
        </a:blip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84" name="Google Shape;84;p13"/>
          <p:cNvSpPr txBox="1">
            <a:spLocks noGrp="1"/>
          </p:cNvSpPr>
          <p:nvPr>
            <p:ph type="ctrTitle" idx="2"/>
          </p:nvPr>
        </p:nvSpPr>
        <p:spPr>
          <a:xfrm>
            <a:off x="1741950" y="3795600"/>
            <a:ext cx="12579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5" name="Google Shape;85;p13"/>
          <p:cNvSpPr txBox="1">
            <a:spLocks noGrp="1"/>
          </p:cNvSpPr>
          <p:nvPr>
            <p:ph type="subTitle" idx="1"/>
          </p:nvPr>
        </p:nvSpPr>
        <p:spPr>
          <a:xfrm>
            <a:off x="1741950" y="2200033"/>
            <a:ext cx="2157300" cy="13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3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86" name="Google Shape;86;p13"/>
          <p:cNvSpPr txBox="1">
            <a:spLocks noGrp="1"/>
          </p:cNvSpPr>
          <p:nvPr>
            <p:ph type="ctrTitle" idx="3"/>
          </p:nvPr>
        </p:nvSpPr>
        <p:spPr>
          <a:xfrm>
            <a:off x="5633751" y="4847067"/>
            <a:ext cx="17805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14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7" name="Google Shape;87;p13"/>
          <p:cNvSpPr txBox="1">
            <a:spLocks noGrp="1"/>
          </p:cNvSpPr>
          <p:nvPr>
            <p:ph type="subTitle" idx="4"/>
          </p:nvPr>
        </p:nvSpPr>
        <p:spPr>
          <a:xfrm>
            <a:off x="5256958" y="3253408"/>
            <a:ext cx="2157300" cy="133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3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2">
  <p:cSld name="CUSTOM_15_1">
    <p:bg>
      <p:bgPr>
        <a:blipFill>
          <a:blip r:embed="rId2"/>
          <a:stretch>
            <a:fillRect/>
          </a:stretch>
        </a:blipFill>
        <a:effectLst/>
      </p:bgPr>
    </p:bg>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4">
  <p:cSld name="CUSTOM_27">
    <p:bg>
      <p:bgPr>
        <a:blipFill>
          <a:blip r:embed="rId2"/>
          <a:stretch>
            <a:fillRect/>
          </a:stretch>
        </a:blip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flipH="1">
            <a:off x="1180003" y="1796051"/>
            <a:ext cx="5195700" cy="2561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lvl1pPr>
            <a:lvl2pPr lvl="1" rtl="0">
              <a:spcBef>
                <a:spcPts val="0"/>
              </a:spcBef>
              <a:spcAft>
                <a:spcPts val="0"/>
              </a:spcAft>
              <a:buClr>
                <a:srgbClr val="FFFFFF"/>
              </a:buClr>
              <a:buSzPts val="6500"/>
              <a:buNone/>
              <a:defRPr sz="6500">
                <a:solidFill>
                  <a:srgbClr val="FFFFFF"/>
                </a:solidFill>
              </a:defRPr>
            </a:lvl2pPr>
            <a:lvl3pPr lvl="2" rtl="0">
              <a:spcBef>
                <a:spcPts val="0"/>
              </a:spcBef>
              <a:spcAft>
                <a:spcPts val="0"/>
              </a:spcAft>
              <a:buClr>
                <a:srgbClr val="FFFFFF"/>
              </a:buClr>
              <a:buSzPts val="6500"/>
              <a:buNone/>
              <a:defRPr sz="6500">
                <a:solidFill>
                  <a:srgbClr val="FFFFFF"/>
                </a:solidFill>
              </a:defRPr>
            </a:lvl3pPr>
            <a:lvl4pPr lvl="3" rtl="0">
              <a:spcBef>
                <a:spcPts val="0"/>
              </a:spcBef>
              <a:spcAft>
                <a:spcPts val="0"/>
              </a:spcAft>
              <a:buClr>
                <a:srgbClr val="FFFFFF"/>
              </a:buClr>
              <a:buSzPts val="6500"/>
              <a:buNone/>
              <a:defRPr sz="6500">
                <a:solidFill>
                  <a:srgbClr val="FFFFFF"/>
                </a:solidFill>
              </a:defRPr>
            </a:lvl4pPr>
            <a:lvl5pPr lvl="4" rtl="0">
              <a:spcBef>
                <a:spcPts val="0"/>
              </a:spcBef>
              <a:spcAft>
                <a:spcPts val="0"/>
              </a:spcAft>
              <a:buClr>
                <a:srgbClr val="FFFFFF"/>
              </a:buClr>
              <a:buSzPts val="6500"/>
              <a:buNone/>
              <a:defRPr sz="6500">
                <a:solidFill>
                  <a:srgbClr val="FFFFFF"/>
                </a:solidFill>
              </a:defRPr>
            </a:lvl5pPr>
            <a:lvl6pPr lvl="5" rtl="0">
              <a:spcBef>
                <a:spcPts val="0"/>
              </a:spcBef>
              <a:spcAft>
                <a:spcPts val="0"/>
              </a:spcAft>
              <a:buClr>
                <a:srgbClr val="FFFFFF"/>
              </a:buClr>
              <a:buSzPts val="6500"/>
              <a:buNone/>
              <a:defRPr sz="6500">
                <a:solidFill>
                  <a:srgbClr val="FFFFFF"/>
                </a:solidFill>
              </a:defRPr>
            </a:lvl6pPr>
            <a:lvl7pPr lvl="6" rtl="0">
              <a:spcBef>
                <a:spcPts val="0"/>
              </a:spcBef>
              <a:spcAft>
                <a:spcPts val="0"/>
              </a:spcAft>
              <a:buClr>
                <a:srgbClr val="FFFFFF"/>
              </a:buClr>
              <a:buSzPts val="6500"/>
              <a:buNone/>
              <a:defRPr sz="6500">
                <a:solidFill>
                  <a:srgbClr val="FFFFFF"/>
                </a:solidFill>
              </a:defRPr>
            </a:lvl7pPr>
            <a:lvl8pPr lvl="7" rtl="0">
              <a:spcBef>
                <a:spcPts val="0"/>
              </a:spcBef>
              <a:spcAft>
                <a:spcPts val="0"/>
              </a:spcAft>
              <a:buClr>
                <a:srgbClr val="FFFFFF"/>
              </a:buClr>
              <a:buSzPts val="6500"/>
              <a:buNone/>
              <a:defRPr sz="6500">
                <a:solidFill>
                  <a:srgbClr val="FFFFFF"/>
                </a:solidFill>
              </a:defRPr>
            </a:lvl8pPr>
            <a:lvl9pPr lvl="8" rtl="0">
              <a:spcBef>
                <a:spcPts val="0"/>
              </a:spcBef>
              <a:spcAft>
                <a:spcPts val="0"/>
              </a:spcAft>
              <a:buClr>
                <a:srgbClr val="FFFFFF"/>
              </a:buClr>
              <a:buSzPts val="6500"/>
              <a:buNone/>
              <a:defRPr sz="6500">
                <a:solidFill>
                  <a:srgbClr val="FFFFFF"/>
                </a:solidFill>
              </a:defRPr>
            </a:lvl9pPr>
          </a:lstStyle>
          <a:p>
            <a:endParaRPr/>
          </a:p>
        </p:txBody>
      </p:sp>
      <p:sp>
        <p:nvSpPr>
          <p:cNvPr id="92" name="Google Shape;92;p15"/>
          <p:cNvSpPr txBox="1">
            <a:spLocks noGrp="1"/>
          </p:cNvSpPr>
          <p:nvPr>
            <p:ph type="title" idx="2" hasCustomPrompt="1"/>
          </p:nvPr>
        </p:nvSpPr>
        <p:spPr>
          <a:xfrm flipH="1">
            <a:off x="1180003" y="1380284"/>
            <a:ext cx="2979300" cy="1005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9600"/>
              <a:buNone/>
              <a:defRPr sz="96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93" name="Google Shape;93;p15"/>
          <p:cNvSpPr txBox="1">
            <a:spLocks noGrp="1"/>
          </p:cNvSpPr>
          <p:nvPr>
            <p:ph type="subTitle" idx="1"/>
          </p:nvPr>
        </p:nvSpPr>
        <p:spPr>
          <a:xfrm>
            <a:off x="1180003" y="3657318"/>
            <a:ext cx="4224900" cy="71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100"/>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ur Columns">
  <p:cSld name="CUSTOM_28">
    <p:bg>
      <p:bgPr>
        <a:blipFill>
          <a:blip r:embed="rId2"/>
          <a:stretch>
            <a:fillRect/>
          </a:stretch>
        </a:blip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96" name="Google Shape;96;p16"/>
          <p:cNvSpPr txBox="1">
            <a:spLocks noGrp="1"/>
          </p:cNvSpPr>
          <p:nvPr>
            <p:ph type="ctrTitle" idx="2"/>
          </p:nvPr>
        </p:nvSpPr>
        <p:spPr>
          <a:xfrm>
            <a:off x="2285760" y="2202722"/>
            <a:ext cx="17931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97" name="Google Shape;97;p16"/>
          <p:cNvSpPr txBox="1">
            <a:spLocks noGrp="1"/>
          </p:cNvSpPr>
          <p:nvPr>
            <p:ph type="subTitle" idx="1"/>
          </p:nvPr>
        </p:nvSpPr>
        <p:spPr>
          <a:xfrm>
            <a:off x="2285760" y="2595055"/>
            <a:ext cx="1708200" cy="13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98" name="Google Shape;98;p16"/>
          <p:cNvSpPr txBox="1">
            <a:spLocks noGrp="1"/>
          </p:cNvSpPr>
          <p:nvPr>
            <p:ph type="ctrTitle" idx="3"/>
          </p:nvPr>
        </p:nvSpPr>
        <p:spPr>
          <a:xfrm>
            <a:off x="2285760" y="4760765"/>
            <a:ext cx="1793100" cy="5700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Clr>
                <a:srgbClr val="000000"/>
              </a:buClr>
              <a:buSzPts val="1400"/>
              <a:buNone/>
              <a:defRPr sz="1400">
                <a:solidFill>
                  <a:srgbClr val="000000"/>
                </a:solidFill>
              </a:defRPr>
            </a:lvl2pPr>
            <a:lvl3pPr lvl="2" rtl="0">
              <a:spcBef>
                <a:spcPts val="0"/>
              </a:spcBef>
              <a:spcAft>
                <a:spcPts val="0"/>
              </a:spcAft>
              <a:buClr>
                <a:srgbClr val="000000"/>
              </a:buClr>
              <a:buSzPts val="1400"/>
              <a:buNone/>
              <a:defRPr sz="1400">
                <a:solidFill>
                  <a:srgbClr val="000000"/>
                </a:solidFill>
              </a:defRPr>
            </a:lvl3pPr>
            <a:lvl4pPr lvl="3" rtl="0">
              <a:spcBef>
                <a:spcPts val="0"/>
              </a:spcBef>
              <a:spcAft>
                <a:spcPts val="0"/>
              </a:spcAft>
              <a:buClr>
                <a:srgbClr val="000000"/>
              </a:buClr>
              <a:buSzPts val="1400"/>
              <a:buNone/>
              <a:defRPr sz="1400">
                <a:solidFill>
                  <a:srgbClr val="000000"/>
                </a:solidFill>
              </a:defRPr>
            </a:lvl4pPr>
            <a:lvl5pPr lvl="4" rtl="0">
              <a:spcBef>
                <a:spcPts val="0"/>
              </a:spcBef>
              <a:spcAft>
                <a:spcPts val="0"/>
              </a:spcAft>
              <a:buClr>
                <a:srgbClr val="000000"/>
              </a:buClr>
              <a:buSzPts val="1400"/>
              <a:buNone/>
              <a:defRPr sz="1400">
                <a:solidFill>
                  <a:srgbClr val="000000"/>
                </a:solidFill>
              </a:defRPr>
            </a:lvl5pPr>
            <a:lvl6pPr lvl="5" rtl="0">
              <a:spcBef>
                <a:spcPts val="0"/>
              </a:spcBef>
              <a:spcAft>
                <a:spcPts val="0"/>
              </a:spcAft>
              <a:buClr>
                <a:srgbClr val="000000"/>
              </a:buClr>
              <a:buSzPts val="1400"/>
              <a:buNone/>
              <a:defRPr sz="1400">
                <a:solidFill>
                  <a:srgbClr val="000000"/>
                </a:solidFill>
              </a:defRPr>
            </a:lvl6pPr>
            <a:lvl7pPr lvl="6" rtl="0">
              <a:spcBef>
                <a:spcPts val="0"/>
              </a:spcBef>
              <a:spcAft>
                <a:spcPts val="0"/>
              </a:spcAft>
              <a:buClr>
                <a:srgbClr val="000000"/>
              </a:buClr>
              <a:buSzPts val="1400"/>
              <a:buNone/>
              <a:defRPr sz="1400">
                <a:solidFill>
                  <a:srgbClr val="000000"/>
                </a:solidFill>
              </a:defRPr>
            </a:lvl7pPr>
            <a:lvl8pPr lvl="7" rtl="0">
              <a:spcBef>
                <a:spcPts val="0"/>
              </a:spcBef>
              <a:spcAft>
                <a:spcPts val="0"/>
              </a:spcAft>
              <a:buClr>
                <a:srgbClr val="000000"/>
              </a:buClr>
              <a:buSzPts val="1400"/>
              <a:buNone/>
              <a:defRPr sz="1400">
                <a:solidFill>
                  <a:srgbClr val="000000"/>
                </a:solidFill>
              </a:defRPr>
            </a:lvl8pPr>
            <a:lvl9pPr lvl="8" rtl="0">
              <a:spcBef>
                <a:spcPts val="0"/>
              </a:spcBef>
              <a:spcAft>
                <a:spcPts val="0"/>
              </a:spcAft>
              <a:buClr>
                <a:srgbClr val="000000"/>
              </a:buClr>
              <a:buSzPts val="1400"/>
              <a:buNone/>
              <a:defRPr sz="1400">
                <a:solidFill>
                  <a:srgbClr val="000000"/>
                </a:solidFill>
              </a:defRPr>
            </a:lvl9pPr>
          </a:lstStyle>
          <a:p>
            <a:endParaRPr/>
          </a:p>
        </p:txBody>
      </p:sp>
      <p:sp>
        <p:nvSpPr>
          <p:cNvPr id="99" name="Google Shape;99;p16"/>
          <p:cNvSpPr txBox="1">
            <a:spLocks noGrp="1"/>
          </p:cNvSpPr>
          <p:nvPr>
            <p:ph type="subTitle" idx="4"/>
          </p:nvPr>
        </p:nvSpPr>
        <p:spPr>
          <a:xfrm>
            <a:off x="2285760" y="5153098"/>
            <a:ext cx="1708200" cy="1337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100" name="Google Shape;100;p16"/>
          <p:cNvSpPr txBox="1">
            <a:spLocks noGrp="1"/>
          </p:cNvSpPr>
          <p:nvPr>
            <p:ph type="ctrTitle" idx="5"/>
          </p:nvPr>
        </p:nvSpPr>
        <p:spPr>
          <a:xfrm>
            <a:off x="5047297" y="2202722"/>
            <a:ext cx="17931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400"/>
            </a:lvl1pPr>
            <a:lvl2pPr lvl="1" algn="r" rtl="0">
              <a:spcBef>
                <a:spcPts val="0"/>
              </a:spcBef>
              <a:spcAft>
                <a:spcPts val="0"/>
              </a:spcAft>
              <a:buClr>
                <a:srgbClr val="000000"/>
              </a:buClr>
              <a:buSzPts val="1400"/>
              <a:buNone/>
              <a:defRPr sz="1400">
                <a:solidFill>
                  <a:srgbClr val="000000"/>
                </a:solidFill>
              </a:defRPr>
            </a:lvl2pPr>
            <a:lvl3pPr lvl="2" algn="r" rtl="0">
              <a:spcBef>
                <a:spcPts val="0"/>
              </a:spcBef>
              <a:spcAft>
                <a:spcPts val="0"/>
              </a:spcAft>
              <a:buClr>
                <a:srgbClr val="000000"/>
              </a:buClr>
              <a:buSzPts val="1400"/>
              <a:buNone/>
              <a:defRPr sz="1400">
                <a:solidFill>
                  <a:srgbClr val="000000"/>
                </a:solidFill>
              </a:defRPr>
            </a:lvl3pPr>
            <a:lvl4pPr lvl="3" algn="r" rtl="0">
              <a:spcBef>
                <a:spcPts val="0"/>
              </a:spcBef>
              <a:spcAft>
                <a:spcPts val="0"/>
              </a:spcAft>
              <a:buClr>
                <a:srgbClr val="000000"/>
              </a:buClr>
              <a:buSzPts val="1400"/>
              <a:buNone/>
              <a:defRPr sz="1400">
                <a:solidFill>
                  <a:srgbClr val="000000"/>
                </a:solidFill>
              </a:defRPr>
            </a:lvl4pPr>
            <a:lvl5pPr lvl="4" algn="r" rtl="0">
              <a:spcBef>
                <a:spcPts val="0"/>
              </a:spcBef>
              <a:spcAft>
                <a:spcPts val="0"/>
              </a:spcAft>
              <a:buClr>
                <a:srgbClr val="000000"/>
              </a:buClr>
              <a:buSzPts val="1400"/>
              <a:buNone/>
              <a:defRPr sz="1400">
                <a:solidFill>
                  <a:srgbClr val="000000"/>
                </a:solidFill>
              </a:defRPr>
            </a:lvl5pPr>
            <a:lvl6pPr lvl="5" algn="r" rtl="0">
              <a:spcBef>
                <a:spcPts val="0"/>
              </a:spcBef>
              <a:spcAft>
                <a:spcPts val="0"/>
              </a:spcAft>
              <a:buClr>
                <a:srgbClr val="000000"/>
              </a:buClr>
              <a:buSzPts val="1400"/>
              <a:buNone/>
              <a:defRPr sz="1400">
                <a:solidFill>
                  <a:srgbClr val="000000"/>
                </a:solidFill>
              </a:defRPr>
            </a:lvl6pPr>
            <a:lvl7pPr lvl="6" algn="r" rtl="0">
              <a:spcBef>
                <a:spcPts val="0"/>
              </a:spcBef>
              <a:spcAft>
                <a:spcPts val="0"/>
              </a:spcAft>
              <a:buClr>
                <a:srgbClr val="000000"/>
              </a:buClr>
              <a:buSzPts val="1400"/>
              <a:buNone/>
              <a:defRPr sz="1400">
                <a:solidFill>
                  <a:srgbClr val="000000"/>
                </a:solidFill>
              </a:defRPr>
            </a:lvl7pPr>
            <a:lvl8pPr lvl="7" algn="r" rtl="0">
              <a:spcBef>
                <a:spcPts val="0"/>
              </a:spcBef>
              <a:spcAft>
                <a:spcPts val="0"/>
              </a:spcAft>
              <a:buClr>
                <a:srgbClr val="000000"/>
              </a:buClr>
              <a:buSzPts val="1400"/>
              <a:buNone/>
              <a:defRPr sz="1400">
                <a:solidFill>
                  <a:srgbClr val="000000"/>
                </a:solidFill>
              </a:defRPr>
            </a:lvl8pPr>
            <a:lvl9pPr lvl="8" algn="r" rtl="0">
              <a:spcBef>
                <a:spcPts val="0"/>
              </a:spcBef>
              <a:spcAft>
                <a:spcPts val="0"/>
              </a:spcAft>
              <a:buClr>
                <a:srgbClr val="000000"/>
              </a:buClr>
              <a:buSzPts val="1400"/>
              <a:buNone/>
              <a:defRPr sz="1400">
                <a:solidFill>
                  <a:srgbClr val="000000"/>
                </a:solidFill>
              </a:defRPr>
            </a:lvl9pPr>
          </a:lstStyle>
          <a:p>
            <a:endParaRPr/>
          </a:p>
        </p:txBody>
      </p:sp>
      <p:sp>
        <p:nvSpPr>
          <p:cNvPr id="101" name="Google Shape;101;p16"/>
          <p:cNvSpPr txBox="1">
            <a:spLocks noGrp="1"/>
          </p:cNvSpPr>
          <p:nvPr>
            <p:ph type="subTitle" idx="6"/>
          </p:nvPr>
        </p:nvSpPr>
        <p:spPr>
          <a:xfrm>
            <a:off x="5047299" y="2595055"/>
            <a:ext cx="1793100" cy="133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102" name="Google Shape;102;p16"/>
          <p:cNvSpPr txBox="1">
            <a:spLocks noGrp="1"/>
          </p:cNvSpPr>
          <p:nvPr>
            <p:ph type="ctrTitle" idx="7"/>
          </p:nvPr>
        </p:nvSpPr>
        <p:spPr>
          <a:xfrm>
            <a:off x="5047297" y="4760765"/>
            <a:ext cx="1793100" cy="570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400"/>
            </a:lvl1pPr>
            <a:lvl2pPr lvl="1" algn="r" rtl="0">
              <a:spcBef>
                <a:spcPts val="0"/>
              </a:spcBef>
              <a:spcAft>
                <a:spcPts val="0"/>
              </a:spcAft>
              <a:buClr>
                <a:srgbClr val="000000"/>
              </a:buClr>
              <a:buSzPts val="1400"/>
              <a:buNone/>
              <a:defRPr sz="1400">
                <a:solidFill>
                  <a:srgbClr val="000000"/>
                </a:solidFill>
              </a:defRPr>
            </a:lvl2pPr>
            <a:lvl3pPr lvl="2" algn="r" rtl="0">
              <a:spcBef>
                <a:spcPts val="0"/>
              </a:spcBef>
              <a:spcAft>
                <a:spcPts val="0"/>
              </a:spcAft>
              <a:buClr>
                <a:srgbClr val="000000"/>
              </a:buClr>
              <a:buSzPts val="1400"/>
              <a:buNone/>
              <a:defRPr sz="1400">
                <a:solidFill>
                  <a:srgbClr val="000000"/>
                </a:solidFill>
              </a:defRPr>
            </a:lvl3pPr>
            <a:lvl4pPr lvl="3" algn="r" rtl="0">
              <a:spcBef>
                <a:spcPts val="0"/>
              </a:spcBef>
              <a:spcAft>
                <a:spcPts val="0"/>
              </a:spcAft>
              <a:buClr>
                <a:srgbClr val="000000"/>
              </a:buClr>
              <a:buSzPts val="1400"/>
              <a:buNone/>
              <a:defRPr sz="1400">
                <a:solidFill>
                  <a:srgbClr val="000000"/>
                </a:solidFill>
              </a:defRPr>
            </a:lvl4pPr>
            <a:lvl5pPr lvl="4" algn="r" rtl="0">
              <a:spcBef>
                <a:spcPts val="0"/>
              </a:spcBef>
              <a:spcAft>
                <a:spcPts val="0"/>
              </a:spcAft>
              <a:buClr>
                <a:srgbClr val="000000"/>
              </a:buClr>
              <a:buSzPts val="1400"/>
              <a:buNone/>
              <a:defRPr sz="1400">
                <a:solidFill>
                  <a:srgbClr val="000000"/>
                </a:solidFill>
              </a:defRPr>
            </a:lvl5pPr>
            <a:lvl6pPr lvl="5" algn="r" rtl="0">
              <a:spcBef>
                <a:spcPts val="0"/>
              </a:spcBef>
              <a:spcAft>
                <a:spcPts val="0"/>
              </a:spcAft>
              <a:buClr>
                <a:srgbClr val="000000"/>
              </a:buClr>
              <a:buSzPts val="1400"/>
              <a:buNone/>
              <a:defRPr sz="1400">
                <a:solidFill>
                  <a:srgbClr val="000000"/>
                </a:solidFill>
              </a:defRPr>
            </a:lvl6pPr>
            <a:lvl7pPr lvl="6" algn="r" rtl="0">
              <a:spcBef>
                <a:spcPts val="0"/>
              </a:spcBef>
              <a:spcAft>
                <a:spcPts val="0"/>
              </a:spcAft>
              <a:buClr>
                <a:srgbClr val="000000"/>
              </a:buClr>
              <a:buSzPts val="1400"/>
              <a:buNone/>
              <a:defRPr sz="1400">
                <a:solidFill>
                  <a:srgbClr val="000000"/>
                </a:solidFill>
              </a:defRPr>
            </a:lvl7pPr>
            <a:lvl8pPr lvl="7" algn="r" rtl="0">
              <a:spcBef>
                <a:spcPts val="0"/>
              </a:spcBef>
              <a:spcAft>
                <a:spcPts val="0"/>
              </a:spcAft>
              <a:buClr>
                <a:srgbClr val="000000"/>
              </a:buClr>
              <a:buSzPts val="1400"/>
              <a:buNone/>
              <a:defRPr sz="1400">
                <a:solidFill>
                  <a:srgbClr val="000000"/>
                </a:solidFill>
              </a:defRPr>
            </a:lvl8pPr>
            <a:lvl9pPr lvl="8" algn="r" rtl="0">
              <a:spcBef>
                <a:spcPts val="0"/>
              </a:spcBef>
              <a:spcAft>
                <a:spcPts val="0"/>
              </a:spcAft>
              <a:buClr>
                <a:srgbClr val="000000"/>
              </a:buClr>
              <a:buSzPts val="1400"/>
              <a:buNone/>
              <a:defRPr sz="1400">
                <a:solidFill>
                  <a:srgbClr val="000000"/>
                </a:solidFill>
              </a:defRPr>
            </a:lvl9pPr>
          </a:lstStyle>
          <a:p>
            <a:endParaRPr/>
          </a:p>
        </p:txBody>
      </p:sp>
      <p:sp>
        <p:nvSpPr>
          <p:cNvPr id="103" name="Google Shape;103;p16"/>
          <p:cNvSpPr txBox="1">
            <a:spLocks noGrp="1"/>
          </p:cNvSpPr>
          <p:nvPr>
            <p:ph type="subTitle" idx="8"/>
          </p:nvPr>
        </p:nvSpPr>
        <p:spPr>
          <a:xfrm>
            <a:off x="5047299" y="5153098"/>
            <a:ext cx="1793100" cy="133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p:cSld name="CUSTOM_29">
    <p:spTree>
      <p:nvGrpSpPr>
        <p:cNvPr id="1" name="Shape 104"/>
        <p:cNvGrpSpPr/>
        <p:nvPr/>
      </p:nvGrpSpPr>
      <p:grpSpPr>
        <a:xfrm>
          <a:off x="0" y="0"/>
          <a:ext cx="0" cy="0"/>
          <a:chOff x="0" y="0"/>
          <a:chExt cx="0" cy="0"/>
        </a:xfrm>
      </p:grpSpPr>
      <p:sp>
        <p:nvSpPr>
          <p:cNvPr id="105" name="Google Shape;105;p17"/>
          <p:cNvSpPr txBox="1">
            <a:spLocks noGrp="1"/>
          </p:cNvSpPr>
          <p:nvPr>
            <p:ph type="ctrTitle"/>
          </p:nvPr>
        </p:nvSpPr>
        <p:spPr>
          <a:xfrm flipH="1">
            <a:off x="1193529" y="2148200"/>
            <a:ext cx="5195700" cy="2561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5">
  <p:cSld name="CUSTOM_30">
    <p:bg>
      <p:bgPr>
        <a:blipFill>
          <a:blip r:embed="rId2"/>
          <a:stretch>
            <a:fillRect/>
          </a:stretch>
        </a:blip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ctrTitle"/>
          </p:nvPr>
        </p:nvSpPr>
        <p:spPr>
          <a:xfrm flipH="1">
            <a:off x="2260329" y="2925074"/>
            <a:ext cx="5195700" cy="2561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3600"/>
              <a:buNone/>
              <a:defRPr sz="3600"/>
            </a:lvl1pPr>
            <a:lvl2pPr lvl="1" rtl="0">
              <a:spcBef>
                <a:spcPts val="0"/>
              </a:spcBef>
              <a:spcAft>
                <a:spcPts val="0"/>
              </a:spcAft>
              <a:buClr>
                <a:srgbClr val="FFFFFF"/>
              </a:buClr>
              <a:buSzPts val="6500"/>
              <a:buNone/>
              <a:defRPr sz="6500">
                <a:solidFill>
                  <a:srgbClr val="FFFFFF"/>
                </a:solidFill>
              </a:defRPr>
            </a:lvl2pPr>
            <a:lvl3pPr lvl="2" rtl="0">
              <a:spcBef>
                <a:spcPts val="0"/>
              </a:spcBef>
              <a:spcAft>
                <a:spcPts val="0"/>
              </a:spcAft>
              <a:buClr>
                <a:srgbClr val="FFFFFF"/>
              </a:buClr>
              <a:buSzPts val="6500"/>
              <a:buNone/>
              <a:defRPr sz="6500">
                <a:solidFill>
                  <a:srgbClr val="FFFFFF"/>
                </a:solidFill>
              </a:defRPr>
            </a:lvl3pPr>
            <a:lvl4pPr lvl="3" rtl="0">
              <a:spcBef>
                <a:spcPts val="0"/>
              </a:spcBef>
              <a:spcAft>
                <a:spcPts val="0"/>
              </a:spcAft>
              <a:buClr>
                <a:srgbClr val="FFFFFF"/>
              </a:buClr>
              <a:buSzPts val="6500"/>
              <a:buNone/>
              <a:defRPr sz="6500">
                <a:solidFill>
                  <a:srgbClr val="FFFFFF"/>
                </a:solidFill>
              </a:defRPr>
            </a:lvl4pPr>
            <a:lvl5pPr lvl="4" rtl="0">
              <a:spcBef>
                <a:spcPts val="0"/>
              </a:spcBef>
              <a:spcAft>
                <a:spcPts val="0"/>
              </a:spcAft>
              <a:buClr>
                <a:srgbClr val="FFFFFF"/>
              </a:buClr>
              <a:buSzPts val="6500"/>
              <a:buNone/>
              <a:defRPr sz="6500">
                <a:solidFill>
                  <a:srgbClr val="FFFFFF"/>
                </a:solidFill>
              </a:defRPr>
            </a:lvl5pPr>
            <a:lvl6pPr lvl="5" rtl="0">
              <a:spcBef>
                <a:spcPts val="0"/>
              </a:spcBef>
              <a:spcAft>
                <a:spcPts val="0"/>
              </a:spcAft>
              <a:buClr>
                <a:srgbClr val="FFFFFF"/>
              </a:buClr>
              <a:buSzPts val="6500"/>
              <a:buNone/>
              <a:defRPr sz="6500">
                <a:solidFill>
                  <a:srgbClr val="FFFFFF"/>
                </a:solidFill>
              </a:defRPr>
            </a:lvl6pPr>
            <a:lvl7pPr lvl="6" rtl="0">
              <a:spcBef>
                <a:spcPts val="0"/>
              </a:spcBef>
              <a:spcAft>
                <a:spcPts val="0"/>
              </a:spcAft>
              <a:buClr>
                <a:srgbClr val="FFFFFF"/>
              </a:buClr>
              <a:buSzPts val="6500"/>
              <a:buNone/>
              <a:defRPr sz="6500">
                <a:solidFill>
                  <a:srgbClr val="FFFFFF"/>
                </a:solidFill>
              </a:defRPr>
            </a:lvl7pPr>
            <a:lvl8pPr lvl="7" rtl="0">
              <a:spcBef>
                <a:spcPts val="0"/>
              </a:spcBef>
              <a:spcAft>
                <a:spcPts val="0"/>
              </a:spcAft>
              <a:buClr>
                <a:srgbClr val="FFFFFF"/>
              </a:buClr>
              <a:buSzPts val="6500"/>
              <a:buNone/>
              <a:defRPr sz="6500">
                <a:solidFill>
                  <a:srgbClr val="FFFFFF"/>
                </a:solidFill>
              </a:defRPr>
            </a:lvl8pPr>
            <a:lvl9pPr lvl="8" rtl="0">
              <a:spcBef>
                <a:spcPts val="0"/>
              </a:spcBef>
              <a:spcAft>
                <a:spcPts val="0"/>
              </a:spcAft>
              <a:buClr>
                <a:srgbClr val="FFFFFF"/>
              </a:buClr>
              <a:buSzPts val="6500"/>
              <a:buNone/>
              <a:defRPr sz="6500">
                <a:solidFill>
                  <a:srgbClr val="FFFFFF"/>
                </a:solidFill>
              </a:defRPr>
            </a:lvl9pPr>
          </a:lstStyle>
          <a:p>
            <a:endParaRPr/>
          </a:p>
        </p:txBody>
      </p:sp>
      <p:sp>
        <p:nvSpPr>
          <p:cNvPr id="108" name="Google Shape;108;p18"/>
          <p:cNvSpPr txBox="1">
            <a:spLocks noGrp="1"/>
          </p:cNvSpPr>
          <p:nvPr>
            <p:ph type="title" idx="2" hasCustomPrompt="1"/>
          </p:nvPr>
        </p:nvSpPr>
        <p:spPr>
          <a:xfrm flipH="1">
            <a:off x="2260329" y="2509307"/>
            <a:ext cx="2979300" cy="1005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9600"/>
              <a:buNone/>
              <a:defRPr sz="96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09" name="Google Shape;109;p18"/>
          <p:cNvSpPr txBox="1">
            <a:spLocks noGrp="1"/>
          </p:cNvSpPr>
          <p:nvPr>
            <p:ph type="subTitle" idx="1"/>
          </p:nvPr>
        </p:nvSpPr>
        <p:spPr>
          <a:xfrm>
            <a:off x="2260329" y="4634739"/>
            <a:ext cx="42249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1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Design 3">
  <p:cSld name="CUSTOM_15_1_1">
    <p:bg>
      <p:bgPr>
        <a:blipFill>
          <a:blip r:embed="rId2"/>
          <a:stretch>
            <a:fillRect/>
          </a:stretch>
        </a:blipFill>
        <a:effectLst/>
      </p:bgPr>
    </p:bg>
    <p:spTree>
      <p:nvGrpSpPr>
        <p:cNvPr id="1" name="Shape 110"/>
        <p:cNvGrpSpPr/>
        <p:nvPr/>
      </p:nvGrpSpPr>
      <p:grpSpPr>
        <a:xfrm>
          <a:off x="0" y="0"/>
          <a:ext cx="0" cy="0"/>
          <a:chOff x="0" y="0"/>
          <a:chExt cx="0" cy="0"/>
        </a:xfrm>
      </p:grpSpPr>
      <p:sp>
        <p:nvSpPr>
          <p:cNvPr id="111" name="Google Shape;111;p19"/>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4">
  <p:cSld name="CUSTOM_15_1_1_1">
    <p:bg>
      <p:bgPr>
        <a:blipFill>
          <a:blip r:embed="rId2"/>
          <a:stretch>
            <a:fillRect/>
          </a:stretch>
        </a:blipFill>
        <a:effectLst/>
      </p:bgPr>
    </p:bg>
    <p:spTree>
      <p:nvGrpSpPr>
        <p:cNvPr id="1" name="Shape 112"/>
        <p:cNvGrpSpPr/>
        <p:nvPr/>
      </p:nvGrpSpPr>
      <p:grpSpPr>
        <a:xfrm>
          <a:off x="0" y="0"/>
          <a:ext cx="0" cy="0"/>
          <a:chOff x="0" y="0"/>
          <a:chExt cx="0" cy="0"/>
        </a:xfrm>
      </p:grpSpPr>
      <p:sp>
        <p:nvSpPr>
          <p:cNvPr id="113" name="Google Shape;113;p20"/>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6">
  <p:cSld name="CUSTOM_31">
    <p:bg>
      <p:bgPr>
        <a:blipFill>
          <a:blip r:embed="rId2"/>
          <a:stretch>
            <a:fillRect/>
          </a:stretch>
        </a:blip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ctrTitle"/>
          </p:nvPr>
        </p:nvSpPr>
        <p:spPr>
          <a:xfrm flipH="1">
            <a:off x="1698072" y="2904633"/>
            <a:ext cx="5195700" cy="2561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lvl1pPr>
            <a:lvl2pPr lvl="1" algn="r" rtl="0">
              <a:spcBef>
                <a:spcPts val="0"/>
              </a:spcBef>
              <a:spcAft>
                <a:spcPts val="0"/>
              </a:spcAft>
              <a:buClr>
                <a:srgbClr val="FFFFFF"/>
              </a:buClr>
              <a:buSzPts val="6500"/>
              <a:buNone/>
              <a:defRPr sz="6500">
                <a:solidFill>
                  <a:srgbClr val="FFFFFF"/>
                </a:solidFill>
              </a:defRPr>
            </a:lvl2pPr>
            <a:lvl3pPr lvl="2" algn="r" rtl="0">
              <a:spcBef>
                <a:spcPts val="0"/>
              </a:spcBef>
              <a:spcAft>
                <a:spcPts val="0"/>
              </a:spcAft>
              <a:buClr>
                <a:srgbClr val="FFFFFF"/>
              </a:buClr>
              <a:buSzPts val="6500"/>
              <a:buNone/>
              <a:defRPr sz="6500">
                <a:solidFill>
                  <a:srgbClr val="FFFFFF"/>
                </a:solidFill>
              </a:defRPr>
            </a:lvl3pPr>
            <a:lvl4pPr lvl="3" algn="r" rtl="0">
              <a:spcBef>
                <a:spcPts val="0"/>
              </a:spcBef>
              <a:spcAft>
                <a:spcPts val="0"/>
              </a:spcAft>
              <a:buClr>
                <a:srgbClr val="FFFFFF"/>
              </a:buClr>
              <a:buSzPts val="6500"/>
              <a:buNone/>
              <a:defRPr sz="6500">
                <a:solidFill>
                  <a:srgbClr val="FFFFFF"/>
                </a:solidFill>
              </a:defRPr>
            </a:lvl4pPr>
            <a:lvl5pPr lvl="4" algn="r" rtl="0">
              <a:spcBef>
                <a:spcPts val="0"/>
              </a:spcBef>
              <a:spcAft>
                <a:spcPts val="0"/>
              </a:spcAft>
              <a:buClr>
                <a:srgbClr val="FFFFFF"/>
              </a:buClr>
              <a:buSzPts val="6500"/>
              <a:buNone/>
              <a:defRPr sz="6500">
                <a:solidFill>
                  <a:srgbClr val="FFFFFF"/>
                </a:solidFill>
              </a:defRPr>
            </a:lvl5pPr>
            <a:lvl6pPr lvl="5" algn="r" rtl="0">
              <a:spcBef>
                <a:spcPts val="0"/>
              </a:spcBef>
              <a:spcAft>
                <a:spcPts val="0"/>
              </a:spcAft>
              <a:buClr>
                <a:srgbClr val="FFFFFF"/>
              </a:buClr>
              <a:buSzPts val="6500"/>
              <a:buNone/>
              <a:defRPr sz="6500">
                <a:solidFill>
                  <a:srgbClr val="FFFFFF"/>
                </a:solidFill>
              </a:defRPr>
            </a:lvl6pPr>
            <a:lvl7pPr lvl="6" algn="r" rtl="0">
              <a:spcBef>
                <a:spcPts val="0"/>
              </a:spcBef>
              <a:spcAft>
                <a:spcPts val="0"/>
              </a:spcAft>
              <a:buClr>
                <a:srgbClr val="FFFFFF"/>
              </a:buClr>
              <a:buSzPts val="6500"/>
              <a:buNone/>
              <a:defRPr sz="6500">
                <a:solidFill>
                  <a:srgbClr val="FFFFFF"/>
                </a:solidFill>
              </a:defRPr>
            </a:lvl7pPr>
            <a:lvl8pPr lvl="7" algn="r" rtl="0">
              <a:spcBef>
                <a:spcPts val="0"/>
              </a:spcBef>
              <a:spcAft>
                <a:spcPts val="0"/>
              </a:spcAft>
              <a:buClr>
                <a:srgbClr val="FFFFFF"/>
              </a:buClr>
              <a:buSzPts val="6500"/>
              <a:buNone/>
              <a:defRPr sz="6500">
                <a:solidFill>
                  <a:srgbClr val="FFFFFF"/>
                </a:solidFill>
              </a:defRPr>
            </a:lvl8pPr>
            <a:lvl9pPr lvl="8" algn="r" rtl="0">
              <a:spcBef>
                <a:spcPts val="0"/>
              </a:spcBef>
              <a:spcAft>
                <a:spcPts val="0"/>
              </a:spcAft>
              <a:buClr>
                <a:srgbClr val="FFFFFF"/>
              </a:buClr>
              <a:buSzPts val="6500"/>
              <a:buNone/>
              <a:defRPr sz="6500">
                <a:solidFill>
                  <a:srgbClr val="FFFFFF"/>
                </a:solidFill>
              </a:defRPr>
            </a:lvl9pPr>
          </a:lstStyle>
          <a:p>
            <a:endParaRPr/>
          </a:p>
        </p:txBody>
      </p:sp>
      <p:sp>
        <p:nvSpPr>
          <p:cNvPr id="116" name="Google Shape;116;p21"/>
          <p:cNvSpPr txBox="1">
            <a:spLocks noGrp="1"/>
          </p:cNvSpPr>
          <p:nvPr>
            <p:ph type="title" idx="2" hasCustomPrompt="1"/>
          </p:nvPr>
        </p:nvSpPr>
        <p:spPr>
          <a:xfrm flipH="1">
            <a:off x="3914472" y="2488867"/>
            <a:ext cx="29793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9600"/>
              <a:buNone/>
              <a:defRPr sz="9600"/>
            </a:lvl1pPr>
            <a:lvl2pPr lvl="1"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117" name="Google Shape;117;p21"/>
          <p:cNvSpPr txBox="1">
            <a:spLocks noGrp="1"/>
          </p:cNvSpPr>
          <p:nvPr>
            <p:ph type="subTitle" idx="1"/>
          </p:nvPr>
        </p:nvSpPr>
        <p:spPr>
          <a:xfrm>
            <a:off x="2668872" y="4634739"/>
            <a:ext cx="4224900" cy="71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1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7">
    <p:bg>
      <p:bgPr>
        <a:blipFill>
          <a:blip r:embed="rId2"/>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385875" y="2798200"/>
            <a:ext cx="2372400" cy="126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0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3" name="Google Shape;13;p3"/>
          <p:cNvSpPr txBox="1">
            <a:spLocks noGrp="1"/>
          </p:cNvSpPr>
          <p:nvPr>
            <p:ph type="ctrTitle" idx="2"/>
          </p:nvPr>
        </p:nvSpPr>
        <p:spPr>
          <a:xfrm>
            <a:off x="390296" y="268870"/>
            <a:ext cx="19743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14" name="Google Shape;14;p3"/>
          <p:cNvSpPr txBox="1">
            <a:spLocks noGrp="1"/>
          </p:cNvSpPr>
          <p:nvPr>
            <p:ph type="subTitle" idx="1"/>
          </p:nvPr>
        </p:nvSpPr>
        <p:spPr>
          <a:xfrm>
            <a:off x="690446" y="875304"/>
            <a:ext cx="16743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algn="r" rtl="0">
              <a:lnSpc>
                <a:spcPct val="100000"/>
              </a:lnSpc>
              <a:spcBef>
                <a:spcPts val="0"/>
              </a:spcBef>
              <a:spcAft>
                <a:spcPts val="0"/>
              </a:spcAft>
              <a:buSzPts val="900"/>
              <a:buNone/>
              <a:defRPr sz="900"/>
            </a:lvl2pPr>
            <a:lvl3pPr lvl="2" algn="r" rtl="0">
              <a:lnSpc>
                <a:spcPct val="100000"/>
              </a:lnSpc>
              <a:spcBef>
                <a:spcPts val="0"/>
              </a:spcBef>
              <a:spcAft>
                <a:spcPts val="0"/>
              </a:spcAft>
              <a:buSzPts val="900"/>
              <a:buNone/>
              <a:defRPr sz="900"/>
            </a:lvl3pPr>
            <a:lvl4pPr lvl="3" algn="r" rtl="0">
              <a:lnSpc>
                <a:spcPct val="100000"/>
              </a:lnSpc>
              <a:spcBef>
                <a:spcPts val="0"/>
              </a:spcBef>
              <a:spcAft>
                <a:spcPts val="0"/>
              </a:spcAft>
              <a:buSzPts val="900"/>
              <a:buNone/>
              <a:defRPr sz="900"/>
            </a:lvl4pPr>
            <a:lvl5pPr lvl="4" algn="r" rtl="0">
              <a:lnSpc>
                <a:spcPct val="100000"/>
              </a:lnSpc>
              <a:spcBef>
                <a:spcPts val="0"/>
              </a:spcBef>
              <a:spcAft>
                <a:spcPts val="0"/>
              </a:spcAft>
              <a:buSzPts val="900"/>
              <a:buNone/>
              <a:defRPr sz="900"/>
            </a:lvl5pPr>
            <a:lvl6pPr lvl="5" algn="r" rtl="0">
              <a:lnSpc>
                <a:spcPct val="100000"/>
              </a:lnSpc>
              <a:spcBef>
                <a:spcPts val="0"/>
              </a:spcBef>
              <a:spcAft>
                <a:spcPts val="0"/>
              </a:spcAft>
              <a:buSzPts val="900"/>
              <a:buNone/>
              <a:defRPr sz="900"/>
            </a:lvl6pPr>
            <a:lvl7pPr lvl="6" algn="r" rtl="0">
              <a:lnSpc>
                <a:spcPct val="100000"/>
              </a:lnSpc>
              <a:spcBef>
                <a:spcPts val="0"/>
              </a:spcBef>
              <a:spcAft>
                <a:spcPts val="0"/>
              </a:spcAft>
              <a:buSzPts val="900"/>
              <a:buNone/>
              <a:defRPr sz="900"/>
            </a:lvl7pPr>
            <a:lvl8pPr lvl="7" algn="r" rtl="0">
              <a:lnSpc>
                <a:spcPct val="100000"/>
              </a:lnSpc>
              <a:spcBef>
                <a:spcPts val="0"/>
              </a:spcBef>
              <a:spcAft>
                <a:spcPts val="0"/>
              </a:spcAft>
              <a:buSzPts val="900"/>
              <a:buNone/>
              <a:defRPr sz="900"/>
            </a:lvl8pPr>
            <a:lvl9pPr lvl="8" algn="r" rtl="0">
              <a:lnSpc>
                <a:spcPct val="100000"/>
              </a:lnSpc>
              <a:spcBef>
                <a:spcPts val="0"/>
              </a:spcBef>
              <a:spcAft>
                <a:spcPts val="0"/>
              </a:spcAft>
              <a:buSzPts val="900"/>
              <a:buNone/>
              <a:defRPr sz="900"/>
            </a:lvl9pPr>
          </a:lstStyle>
          <a:p>
            <a:endParaRPr/>
          </a:p>
        </p:txBody>
      </p:sp>
      <p:sp>
        <p:nvSpPr>
          <p:cNvPr id="15" name="Google Shape;15;p3"/>
          <p:cNvSpPr txBox="1">
            <a:spLocks noGrp="1"/>
          </p:cNvSpPr>
          <p:nvPr>
            <p:ph type="title" idx="3" hasCustomPrompt="1"/>
          </p:nvPr>
        </p:nvSpPr>
        <p:spPr>
          <a:xfrm>
            <a:off x="2118448" y="725930"/>
            <a:ext cx="11076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6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title" idx="4" hasCustomPrompt="1"/>
          </p:nvPr>
        </p:nvSpPr>
        <p:spPr>
          <a:xfrm>
            <a:off x="2105406" y="2021077"/>
            <a:ext cx="11076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6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7" name="Google Shape;17;p3"/>
          <p:cNvSpPr txBox="1">
            <a:spLocks noGrp="1"/>
          </p:cNvSpPr>
          <p:nvPr>
            <p:ph type="title" idx="5" hasCustomPrompt="1"/>
          </p:nvPr>
        </p:nvSpPr>
        <p:spPr>
          <a:xfrm>
            <a:off x="2105406" y="3316224"/>
            <a:ext cx="1107600" cy="77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36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title" idx="6" hasCustomPrompt="1"/>
          </p:nvPr>
        </p:nvSpPr>
        <p:spPr>
          <a:xfrm>
            <a:off x="5922008" y="2790184"/>
            <a:ext cx="1072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vl1pPr>
            <a:lvl2pPr lvl="1"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9" name="Google Shape;19;p3"/>
          <p:cNvSpPr txBox="1">
            <a:spLocks noGrp="1"/>
          </p:cNvSpPr>
          <p:nvPr>
            <p:ph type="title" idx="7" hasCustomPrompt="1"/>
          </p:nvPr>
        </p:nvSpPr>
        <p:spPr>
          <a:xfrm>
            <a:off x="5922008" y="4149781"/>
            <a:ext cx="1072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0" name="Google Shape;20;p3"/>
          <p:cNvSpPr txBox="1">
            <a:spLocks noGrp="1"/>
          </p:cNvSpPr>
          <p:nvPr>
            <p:ph type="title" idx="8" hasCustomPrompt="1"/>
          </p:nvPr>
        </p:nvSpPr>
        <p:spPr>
          <a:xfrm>
            <a:off x="5922008" y="5509378"/>
            <a:ext cx="10722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36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a:off x="390296" y="1557139"/>
            <a:ext cx="19743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2" name="Google Shape;22;p3"/>
          <p:cNvSpPr txBox="1">
            <a:spLocks noGrp="1"/>
          </p:cNvSpPr>
          <p:nvPr>
            <p:ph type="subTitle" idx="13"/>
          </p:nvPr>
        </p:nvSpPr>
        <p:spPr>
          <a:xfrm>
            <a:off x="690446" y="2163569"/>
            <a:ext cx="16743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algn="r" rtl="0">
              <a:lnSpc>
                <a:spcPct val="100000"/>
              </a:lnSpc>
              <a:spcBef>
                <a:spcPts val="0"/>
              </a:spcBef>
              <a:spcAft>
                <a:spcPts val="0"/>
              </a:spcAft>
              <a:buSzPts val="900"/>
              <a:buNone/>
              <a:defRPr sz="900"/>
            </a:lvl2pPr>
            <a:lvl3pPr lvl="2" algn="r" rtl="0">
              <a:lnSpc>
                <a:spcPct val="100000"/>
              </a:lnSpc>
              <a:spcBef>
                <a:spcPts val="0"/>
              </a:spcBef>
              <a:spcAft>
                <a:spcPts val="0"/>
              </a:spcAft>
              <a:buSzPts val="900"/>
              <a:buNone/>
              <a:defRPr sz="900"/>
            </a:lvl3pPr>
            <a:lvl4pPr lvl="3" algn="r" rtl="0">
              <a:lnSpc>
                <a:spcPct val="100000"/>
              </a:lnSpc>
              <a:spcBef>
                <a:spcPts val="0"/>
              </a:spcBef>
              <a:spcAft>
                <a:spcPts val="0"/>
              </a:spcAft>
              <a:buSzPts val="900"/>
              <a:buNone/>
              <a:defRPr sz="900"/>
            </a:lvl4pPr>
            <a:lvl5pPr lvl="4" algn="r" rtl="0">
              <a:lnSpc>
                <a:spcPct val="100000"/>
              </a:lnSpc>
              <a:spcBef>
                <a:spcPts val="0"/>
              </a:spcBef>
              <a:spcAft>
                <a:spcPts val="0"/>
              </a:spcAft>
              <a:buSzPts val="900"/>
              <a:buNone/>
              <a:defRPr sz="900"/>
            </a:lvl5pPr>
            <a:lvl6pPr lvl="5" algn="r" rtl="0">
              <a:lnSpc>
                <a:spcPct val="100000"/>
              </a:lnSpc>
              <a:spcBef>
                <a:spcPts val="0"/>
              </a:spcBef>
              <a:spcAft>
                <a:spcPts val="0"/>
              </a:spcAft>
              <a:buSzPts val="900"/>
              <a:buNone/>
              <a:defRPr sz="900"/>
            </a:lvl6pPr>
            <a:lvl7pPr lvl="6" algn="r" rtl="0">
              <a:lnSpc>
                <a:spcPct val="100000"/>
              </a:lnSpc>
              <a:spcBef>
                <a:spcPts val="0"/>
              </a:spcBef>
              <a:spcAft>
                <a:spcPts val="0"/>
              </a:spcAft>
              <a:buSzPts val="900"/>
              <a:buNone/>
              <a:defRPr sz="900"/>
            </a:lvl7pPr>
            <a:lvl8pPr lvl="7" algn="r" rtl="0">
              <a:lnSpc>
                <a:spcPct val="100000"/>
              </a:lnSpc>
              <a:spcBef>
                <a:spcPts val="0"/>
              </a:spcBef>
              <a:spcAft>
                <a:spcPts val="0"/>
              </a:spcAft>
              <a:buSzPts val="900"/>
              <a:buNone/>
              <a:defRPr sz="900"/>
            </a:lvl8pPr>
            <a:lvl9pPr lvl="8" algn="r" rtl="0">
              <a:lnSpc>
                <a:spcPct val="100000"/>
              </a:lnSpc>
              <a:spcBef>
                <a:spcPts val="0"/>
              </a:spcBef>
              <a:spcAft>
                <a:spcPts val="0"/>
              </a:spcAft>
              <a:buSzPts val="900"/>
              <a:buNone/>
              <a:defRPr sz="900"/>
            </a:lvl9pPr>
          </a:lstStyle>
          <a:p>
            <a:endParaRPr/>
          </a:p>
        </p:txBody>
      </p:sp>
      <p:sp>
        <p:nvSpPr>
          <p:cNvPr id="23" name="Google Shape;23;p3"/>
          <p:cNvSpPr txBox="1">
            <a:spLocks noGrp="1"/>
          </p:cNvSpPr>
          <p:nvPr>
            <p:ph type="ctrTitle" idx="14"/>
          </p:nvPr>
        </p:nvSpPr>
        <p:spPr>
          <a:xfrm>
            <a:off x="390296" y="2855115"/>
            <a:ext cx="1974300" cy="770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 name="Google Shape;24;p3"/>
          <p:cNvSpPr txBox="1">
            <a:spLocks noGrp="1"/>
          </p:cNvSpPr>
          <p:nvPr>
            <p:ph type="subTitle" idx="15"/>
          </p:nvPr>
        </p:nvSpPr>
        <p:spPr>
          <a:xfrm>
            <a:off x="690446" y="3461542"/>
            <a:ext cx="1674300" cy="7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900"/>
              <a:buNone/>
              <a:defRPr sz="900"/>
            </a:lvl1pPr>
            <a:lvl2pPr lvl="1" algn="r" rtl="0">
              <a:lnSpc>
                <a:spcPct val="100000"/>
              </a:lnSpc>
              <a:spcBef>
                <a:spcPts val="0"/>
              </a:spcBef>
              <a:spcAft>
                <a:spcPts val="0"/>
              </a:spcAft>
              <a:buSzPts val="900"/>
              <a:buNone/>
              <a:defRPr sz="900"/>
            </a:lvl2pPr>
            <a:lvl3pPr lvl="2" algn="r" rtl="0">
              <a:lnSpc>
                <a:spcPct val="100000"/>
              </a:lnSpc>
              <a:spcBef>
                <a:spcPts val="0"/>
              </a:spcBef>
              <a:spcAft>
                <a:spcPts val="0"/>
              </a:spcAft>
              <a:buSzPts val="900"/>
              <a:buNone/>
              <a:defRPr sz="900"/>
            </a:lvl3pPr>
            <a:lvl4pPr lvl="3" algn="r" rtl="0">
              <a:lnSpc>
                <a:spcPct val="100000"/>
              </a:lnSpc>
              <a:spcBef>
                <a:spcPts val="0"/>
              </a:spcBef>
              <a:spcAft>
                <a:spcPts val="0"/>
              </a:spcAft>
              <a:buSzPts val="900"/>
              <a:buNone/>
              <a:defRPr sz="900"/>
            </a:lvl4pPr>
            <a:lvl5pPr lvl="4" algn="r" rtl="0">
              <a:lnSpc>
                <a:spcPct val="100000"/>
              </a:lnSpc>
              <a:spcBef>
                <a:spcPts val="0"/>
              </a:spcBef>
              <a:spcAft>
                <a:spcPts val="0"/>
              </a:spcAft>
              <a:buSzPts val="900"/>
              <a:buNone/>
              <a:defRPr sz="900"/>
            </a:lvl5pPr>
            <a:lvl6pPr lvl="5" algn="r" rtl="0">
              <a:lnSpc>
                <a:spcPct val="100000"/>
              </a:lnSpc>
              <a:spcBef>
                <a:spcPts val="0"/>
              </a:spcBef>
              <a:spcAft>
                <a:spcPts val="0"/>
              </a:spcAft>
              <a:buSzPts val="900"/>
              <a:buNone/>
              <a:defRPr sz="900"/>
            </a:lvl6pPr>
            <a:lvl7pPr lvl="6" algn="r" rtl="0">
              <a:lnSpc>
                <a:spcPct val="100000"/>
              </a:lnSpc>
              <a:spcBef>
                <a:spcPts val="0"/>
              </a:spcBef>
              <a:spcAft>
                <a:spcPts val="0"/>
              </a:spcAft>
              <a:buSzPts val="900"/>
              <a:buNone/>
              <a:defRPr sz="900"/>
            </a:lvl7pPr>
            <a:lvl8pPr lvl="7" algn="r" rtl="0">
              <a:lnSpc>
                <a:spcPct val="100000"/>
              </a:lnSpc>
              <a:spcBef>
                <a:spcPts val="0"/>
              </a:spcBef>
              <a:spcAft>
                <a:spcPts val="0"/>
              </a:spcAft>
              <a:buSzPts val="900"/>
              <a:buNone/>
              <a:defRPr sz="900"/>
            </a:lvl8pPr>
            <a:lvl9pPr lvl="8" algn="r" rtl="0">
              <a:lnSpc>
                <a:spcPct val="100000"/>
              </a:lnSpc>
              <a:spcBef>
                <a:spcPts val="0"/>
              </a:spcBef>
              <a:spcAft>
                <a:spcPts val="0"/>
              </a:spcAft>
              <a:buSzPts val="900"/>
              <a:buNone/>
              <a:defRPr sz="900"/>
            </a:lvl9pPr>
          </a:lstStyle>
          <a:p>
            <a:endParaRPr/>
          </a:p>
        </p:txBody>
      </p:sp>
      <p:sp>
        <p:nvSpPr>
          <p:cNvPr id="25" name="Google Shape;25;p3"/>
          <p:cNvSpPr txBox="1">
            <a:spLocks noGrp="1"/>
          </p:cNvSpPr>
          <p:nvPr>
            <p:ph type="ctrTitle" idx="16"/>
          </p:nvPr>
        </p:nvSpPr>
        <p:spPr>
          <a:xfrm>
            <a:off x="6811558" y="2366906"/>
            <a:ext cx="19743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6" name="Google Shape;26;p3"/>
          <p:cNvSpPr txBox="1">
            <a:spLocks noGrp="1"/>
          </p:cNvSpPr>
          <p:nvPr>
            <p:ph type="subTitle" idx="17"/>
          </p:nvPr>
        </p:nvSpPr>
        <p:spPr>
          <a:xfrm>
            <a:off x="6811558" y="2973339"/>
            <a:ext cx="16743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7" name="Google Shape;27;p3"/>
          <p:cNvSpPr txBox="1">
            <a:spLocks noGrp="1"/>
          </p:cNvSpPr>
          <p:nvPr>
            <p:ph type="ctrTitle" idx="18"/>
          </p:nvPr>
        </p:nvSpPr>
        <p:spPr>
          <a:xfrm>
            <a:off x="6811558" y="3732126"/>
            <a:ext cx="19743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8" name="Google Shape;28;p3"/>
          <p:cNvSpPr txBox="1">
            <a:spLocks noGrp="1"/>
          </p:cNvSpPr>
          <p:nvPr>
            <p:ph type="subTitle" idx="19"/>
          </p:nvPr>
        </p:nvSpPr>
        <p:spPr>
          <a:xfrm>
            <a:off x="6811558" y="4338556"/>
            <a:ext cx="16743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
        <p:nvSpPr>
          <p:cNvPr id="29" name="Google Shape;29;p3"/>
          <p:cNvSpPr txBox="1">
            <a:spLocks noGrp="1"/>
          </p:cNvSpPr>
          <p:nvPr>
            <p:ph type="ctrTitle" idx="20"/>
          </p:nvPr>
        </p:nvSpPr>
        <p:spPr>
          <a:xfrm>
            <a:off x="6811558" y="5081804"/>
            <a:ext cx="19743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4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30" name="Google Shape;30;p3"/>
          <p:cNvSpPr txBox="1">
            <a:spLocks noGrp="1"/>
          </p:cNvSpPr>
          <p:nvPr>
            <p:ph type="subTitle" idx="21"/>
          </p:nvPr>
        </p:nvSpPr>
        <p:spPr>
          <a:xfrm>
            <a:off x="6811558" y="5688231"/>
            <a:ext cx="16743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900"/>
              <a:buNone/>
              <a:defRPr sz="900"/>
            </a:lvl1pPr>
            <a:lvl2pPr lvl="1" rtl="0">
              <a:lnSpc>
                <a:spcPct val="100000"/>
              </a:lnSpc>
              <a:spcBef>
                <a:spcPts val="0"/>
              </a:spcBef>
              <a:spcAft>
                <a:spcPts val="0"/>
              </a:spcAft>
              <a:buSzPts val="900"/>
              <a:buNone/>
              <a:defRPr sz="900"/>
            </a:lvl2pPr>
            <a:lvl3pPr lvl="2" rtl="0">
              <a:lnSpc>
                <a:spcPct val="100000"/>
              </a:lnSpc>
              <a:spcBef>
                <a:spcPts val="0"/>
              </a:spcBef>
              <a:spcAft>
                <a:spcPts val="0"/>
              </a:spcAft>
              <a:buSzPts val="900"/>
              <a:buNone/>
              <a:defRPr sz="900"/>
            </a:lvl3pPr>
            <a:lvl4pPr lvl="3" rtl="0">
              <a:lnSpc>
                <a:spcPct val="100000"/>
              </a:lnSpc>
              <a:spcBef>
                <a:spcPts val="0"/>
              </a:spcBef>
              <a:spcAft>
                <a:spcPts val="0"/>
              </a:spcAft>
              <a:buSzPts val="900"/>
              <a:buNone/>
              <a:defRPr sz="900"/>
            </a:lvl4pPr>
            <a:lvl5pPr lvl="4" rtl="0">
              <a:lnSpc>
                <a:spcPct val="100000"/>
              </a:lnSpc>
              <a:spcBef>
                <a:spcPts val="0"/>
              </a:spcBef>
              <a:spcAft>
                <a:spcPts val="0"/>
              </a:spcAft>
              <a:buSzPts val="900"/>
              <a:buNone/>
              <a:defRPr sz="900"/>
            </a:lvl5pPr>
            <a:lvl6pPr lvl="5" rtl="0">
              <a:lnSpc>
                <a:spcPct val="100000"/>
              </a:lnSpc>
              <a:spcBef>
                <a:spcPts val="0"/>
              </a:spcBef>
              <a:spcAft>
                <a:spcPts val="0"/>
              </a:spcAft>
              <a:buSzPts val="900"/>
              <a:buNone/>
              <a:defRPr sz="900"/>
            </a:lvl6pPr>
            <a:lvl7pPr lvl="6" rtl="0">
              <a:lnSpc>
                <a:spcPct val="100000"/>
              </a:lnSpc>
              <a:spcBef>
                <a:spcPts val="0"/>
              </a:spcBef>
              <a:spcAft>
                <a:spcPts val="0"/>
              </a:spcAft>
              <a:buSzPts val="900"/>
              <a:buNone/>
              <a:defRPr sz="900"/>
            </a:lvl7pPr>
            <a:lvl8pPr lvl="7" rtl="0">
              <a:lnSpc>
                <a:spcPct val="100000"/>
              </a:lnSpc>
              <a:spcBef>
                <a:spcPts val="0"/>
              </a:spcBef>
              <a:spcAft>
                <a:spcPts val="0"/>
              </a:spcAft>
              <a:buSzPts val="900"/>
              <a:buNone/>
              <a:defRPr sz="900"/>
            </a:lvl8pPr>
            <a:lvl9pPr lvl="8" rtl="0">
              <a:lnSpc>
                <a:spcPct val="100000"/>
              </a:lnSpc>
              <a:spcBef>
                <a:spcPts val="0"/>
              </a:spcBef>
              <a:spcAft>
                <a:spcPts val="0"/>
              </a:spcAft>
              <a:buSzPts val="900"/>
              <a:buNone/>
              <a:defRPr sz="9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5">
  <p:cSld name="CUSTOM_15_1_1_1_1">
    <p:bg>
      <p:bgPr>
        <a:blipFill>
          <a:blip r:embed="rId2"/>
          <a:stretch>
            <a:fillRect/>
          </a:stretch>
        </a:blipFill>
        <a:effectLst/>
      </p:bgPr>
    </p:bg>
    <p:spTree>
      <p:nvGrpSpPr>
        <p:cNvPr id="1" name="Shape 118"/>
        <p:cNvGrpSpPr/>
        <p:nvPr/>
      </p:nvGrpSpPr>
      <p:grpSpPr>
        <a:xfrm>
          <a:off x="0" y="0"/>
          <a:ext cx="0" cy="0"/>
          <a:chOff x="0" y="0"/>
          <a:chExt cx="0" cy="0"/>
        </a:xfrm>
      </p:grpSpPr>
      <p:sp>
        <p:nvSpPr>
          <p:cNvPr id="119" name="Google Shape;119;p22"/>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CUSTOM_32">
    <p:bg>
      <p:bgPr>
        <a:blipFill>
          <a:blip r:embed="rId2"/>
          <a:stretch>
            <a:fillRect/>
          </a:stretch>
        </a:blipFill>
        <a:effectLst/>
      </p:bgPr>
    </p:bg>
    <p:spTree>
      <p:nvGrpSpPr>
        <p:cNvPr id="1" name="Shape 120"/>
        <p:cNvGrpSpPr/>
        <p:nvPr/>
      </p:nvGrpSpPr>
      <p:grpSpPr>
        <a:xfrm>
          <a:off x="0" y="0"/>
          <a:ext cx="0" cy="0"/>
          <a:chOff x="0" y="0"/>
          <a:chExt cx="0" cy="0"/>
        </a:xfrm>
      </p:grpSpPr>
      <p:sp>
        <p:nvSpPr>
          <p:cNvPr id="121" name="Google Shape;121;p23"/>
          <p:cNvSpPr txBox="1">
            <a:spLocks noGrp="1"/>
          </p:cNvSpPr>
          <p:nvPr>
            <p:ph type="ctrTitle"/>
          </p:nvPr>
        </p:nvSpPr>
        <p:spPr>
          <a:xfrm flipH="1">
            <a:off x="1974150" y="1548000"/>
            <a:ext cx="5195700" cy="182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4800"/>
            </a:lvl1pPr>
            <a:lvl2pPr lvl="1" algn="ctr" rtl="0">
              <a:spcBef>
                <a:spcPts val="0"/>
              </a:spcBef>
              <a:spcAft>
                <a:spcPts val="0"/>
              </a:spcAft>
              <a:buClr>
                <a:srgbClr val="FFFFFF"/>
              </a:buClr>
              <a:buSzPts val="4800"/>
              <a:buNone/>
              <a:defRPr sz="4800">
                <a:solidFill>
                  <a:srgbClr val="FFFFFF"/>
                </a:solidFill>
              </a:defRPr>
            </a:lvl2pPr>
            <a:lvl3pPr lvl="2" algn="ctr" rtl="0">
              <a:spcBef>
                <a:spcPts val="0"/>
              </a:spcBef>
              <a:spcAft>
                <a:spcPts val="0"/>
              </a:spcAft>
              <a:buClr>
                <a:srgbClr val="FFFFFF"/>
              </a:buClr>
              <a:buSzPts val="4800"/>
              <a:buNone/>
              <a:defRPr sz="4800">
                <a:solidFill>
                  <a:srgbClr val="FFFFFF"/>
                </a:solidFill>
              </a:defRPr>
            </a:lvl3pPr>
            <a:lvl4pPr lvl="3" algn="ctr" rtl="0">
              <a:spcBef>
                <a:spcPts val="0"/>
              </a:spcBef>
              <a:spcAft>
                <a:spcPts val="0"/>
              </a:spcAft>
              <a:buClr>
                <a:srgbClr val="FFFFFF"/>
              </a:buClr>
              <a:buSzPts val="4800"/>
              <a:buNone/>
              <a:defRPr sz="4800">
                <a:solidFill>
                  <a:srgbClr val="FFFFFF"/>
                </a:solidFill>
              </a:defRPr>
            </a:lvl4pPr>
            <a:lvl5pPr lvl="4" algn="ctr" rtl="0">
              <a:spcBef>
                <a:spcPts val="0"/>
              </a:spcBef>
              <a:spcAft>
                <a:spcPts val="0"/>
              </a:spcAft>
              <a:buClr>
                <a:srgbClr val="FFFFFF"/>
              </a:buClr>
              <a:buSzPts val="4800"/>
              <a:buNone/>
              <a:defRPr sz="4800">
                <a:solidFill>
                  <a:srgbClr val="FFFFFF"/>
                </a:solidFill>
              </a:defRPr>
            </a:lvl5pPr>
            <a:lvl6pPr lvl="5" algn="ctr" rtl="0">
              <a:spcBef>
                <a:spcPts val="0"/>
              </a:spcBef>
              <a:spcAft>
                <a:spcPts val="0"/>
              </a:spcAft>
              <a:buClr>
                <a:srgbClr val="FFFFFF"/>
              </a:buClr>
              <a:buSzPts val="4800"/>
              <a:buNone/>
              <a:defRPr sz="4800">
                <a:solidFill>
                  <a:srgbClr val="FFFFFF"/>
                </a:solidFill>
              </a:defRPr>
            </a:lvl6pPr>
            <a:lvl7pPr lvl="6" algn="ctr" rtl="0">
              <a:spcBef>
                <a:spcPts val="0"/>
              </a:spcBef>
              <a:spcAft>
                <a:spcPts val="0"/>
              </a:spcAft>
              <a:buClr>
                <a:srgbClr val="FFFFFF"/>
              </a:buClr>
              <a:buSzPts val="4800"/>
              <a:buNone/>
              <a:defRPr sz="4800">
                <a:solidFill>
                  <a:srgbClr val="FFFFFF"/>
                </a:solidFill>
              </a:defRPr>
            </a:lvl7pPr>
            <a:lvl8pPr lvl="7" algn="ctr" rtl="0">
              <a:spcBef>
                <a:spcPts val="0"/>
              </a:spcBef>
              <a:spcAft>
                <a:spcPts val="0"/>
              </a:spcAft>
              <a:buClr>
                <a:srgbClr val="FFFFFF"/>
              </a:buClr>
              <a:buSzPts val="4800"/>
              <a:buNone/>
              <a:defRPr sz="4800">
                <a:solidFill>
                  <a:srgbClr val="FFFFFF"/>
                </a:solidFill>
              </a:defRPr>
            </a:lvl8pPr>
            <a:lvl9pPr lvl="8" algn="ctr" rtl="0">
              <a:spcBef>
                <a:spcPts val="0"/>
              </a:spcBef>
              <a:spcAft>
                <a:spcPts val="0"/>
              </a:spcAft>
              <a:buClr>
                <a:srgbClr val="FFFFFF"/>
              </a:buClr>
              <a:buSzPts val="4800"/>
              <a:buNone/>
              <a:defRPr sz="4800">
                <a:solidFill>
                  <a:srgbClr val="FFFFFF"/>
                </a:solidFill>
              </a:defRPr>
            </a:lvl9pPr>
          </a:lstStyle>
          <a:p>
            <a:endParaRPr/>
          </a:p>
        </p:txBody>
      </p:sp>
      <p:sp>
        <p:nvSpPr>
          <p:cNvPr id="122" name="Google Shape;122;p23"/>
          <p:cNvSpPr txBox="1">
            <a:spLocks noGrp="1"/>
          </p:cNvSpPr>
          <p:nvPr>
            <p:ph type="subTitle" idx="1"/>
          </p:nvPr>
        </p:nvSpPr>
        <p:spPr>
          <a:xfrm>
            <a:off x="2152500" y="3326467"/>
            <a:ext cx="48390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 name="Google Shape;123;p23"/>
          <p:cNvSpPr txBox="1"/>
          <p:nvPr/>
        </p:nvSpPr>
        <p:spPr>
          <a:xfrm>
            <a:off x="625906" y="4963224"/>
            <a:ext cx="3830100" cy="2379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GB"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rPr>
              <a:t>CREDITS: This presentation template was created by </a:t>
            </a:r>
            <a:r>
              <a:rPr lang="en-GB" sz="1000" b="1">
                <a:solidFill>
                  <a:schemeClr val="dk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3"/>
              </a:rPr>
              <a:t>Slidesgo</a:t>
            </a:r>
            <a:r>
              <a:rPr lang="en-GB"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rPr>
              <a:t>, including icons by </a:t>
            </a:r>
            <a:r>
              <a:rPr lang="en-GB" sz="1000" b="1">
                <a:solidFill>
                  <a:schemeClr val="dk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4"/>
              </a:rPr>
              <a:t>Flaticon</a:t>
            </a:r>
            <a:r>
              <a:rPr lang="en-GB"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rPr>
              <a:t>, and infographics &amp; images by </a:t>
            </a:r>
            <a:r>
              <a:rPr lang="en-GB" sz="1000" b="1">
                <a:solidFill>
                  <a:schemeClr val="dk1"/>
                </a:solidFill>
                <a:uFill>
                  <a:noFill/>
                </a:uFill>
                <a:latin typeface="Roboto Condensed" panose="02000000000000000000"/>
                <a:ea typeface="Roboto Condensed" panose="02000000000000000000"/>
                <a:cs typeface="Roboto Condensed" panose="02000000000000000000"/>
                <a:sym typeface="Roboto Condensed" panose="02000000000000000000"/>
                <a:hlinkClick r:id="rId5"/>
              </a:rPr>
              <a:t>Freepik</a:t>
            </a:r>
            <a:r>
              <a:rPr lang="en-GB"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rPr>
              <a:t>. </a:t>
            </a:r>
            <a:endParaRPr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a:p>
            <a:pPr marL="0" lvl="0" indent="0" algn="l" rtl="0">
              <a:lnSpc>
                <a:spcPct val="100000"/>
              </a:lnSpc>
              <a:spcBef>
                <a:spcPts val="300"/>
              </a:spcBef>
              <a:spcAft>
                <a:spcPts val="0"/>
              </a:spcAft>
              <a:buNone/>
            </a:pPr>
            <a:r>
              <a:rPr lang="en-GB" sz="900" b="1">
                <a:solidFill>
                  <a:schemeClr val="dk1"/>
                </a:solidFill>
                <a:latin typeface="Roboto Condensed" panose="02000000000000000000"/>
                <a:ea typeface="Roboto Condensed" panose="02000000000000000000"/>
                <a:cs typeface="Roboto Condensed" panose="02000000000000000000"/>
                <a:sym typeface="Roboto Condensed" panose="02000000000000000000"/>
              </a:rPr>
              <a:t>Please keep this slide for attribution.</a:t>
            </a:r>
            <a:endParaRPr sz="900" b="1">
              <a:solidFill>
                <a:schemeClr val="dk1"/>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300"/>
              </a:spcBef>
              <a:spcAft>
                <a:spcPts val="0"/>
              </a:spcAft>
              <a:buNone/>
            </a:pPr>
            <a:endParaRPr>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a:p>
            <a:pPr marL="0" lvl="0" indent="0" algn="l" rtl="0">
              <a:spcBef>
                <a:spcPts val="0"/>
              </a:spcBef>
              <a:spcAft>
                <a:spcPts val="0"/>
              </a:spcAft>
              <a:buNone/>
            </a:pPr>
            <a:endParaRPr>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ext">
  <p:cSld name="CUSTOM_14">
    <p:bg>
      <p:bgPr>
        <a:blipFill>
          <a:blip r:embed="rId2"/>
          <a:stretch>
            <a:fillRect/>
          </a:stretch>
        </a:blip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body" idx="1"/>
          </p:nvPr>
        </p:nvSpPr>
        <p:spPr>
          <a:xfrm>
            <a:off x="642050" y="2846400"/>
            <a:ext cx="5308200" cy="1968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26" name="Google Shape;126;p24"/>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CUSTOM_33">
    <p:bg>
      <p:bgPr>
        <a:no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subtitle">
  <p:cSld name="CUSTOM_12">
    <p:bg>
      <p:bgPr>
        <a:blipFill>
          <a:blip r:embed="rId2"/>
          <a:stretch>
            <a:fillRect/>
          </a:stretch>
        </a:blip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2638350" y="501998"/>
            <a:ext cx="3867300" cy="2738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7" name="Google Shape;37;p5"/>
          <p:cNvSpPr txBox="1">
            <a:spLocks noGrp="1"/>
          </p:cNvSpPr>
          <p:nvPr>
            <p:ph type="subTitle" idx="1"/>
          </p:nvPr>
        </p:nvSpPr>
        <p:spPr>
          <a:xfrm>
            <a:off x="2459550" y="3085633"/>
            <a:ext cx="4224900" cy="23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1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p:cSld name="CUSTOM_15">
    <p:bg>
      <p:bgPr>
        <a:blipFill>
          <a:blip r:embed="rId2"/>
          <a:stretch>
            <a:fillRect/>
          </a:stretch>
        </a:blip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2">
  <p:cSld name="CUSTOM_21">
    <p:bg>
      <p:bgPr>
        <a:blipFill>
          <a:blip r:embed="rId2"/>
          <a:stretch>
            <a:fillRect/>
          </a:stretch>
        </a:blipFill>
        <a:effectLst/>
      </p:bgPr>
    </p:bg>
    <p:spTree>
      <p:nvGrpSpPr>
        <p:cNvPr id="1" name="Shape 40"/>
        <p:cNvGrpSpPr/>
        <p:nvPr/>
      </p:nvGrpSpPr>
      <p:grpSpPr>
        <a:xfrm>
          <a:off x="0" y="0"/>
          <a:ext cx="0" cy="0"/>
          <a:chOff x="0" y="0"/>
          <a:chExt cx="0" cy="0"/>
        </a:xfrm>
      </p:grpSpPr>
      <p:sp>
        <p:nvSpPr>
          <p:cNvPr id="41" name="Google Shape;41;p7"/>
          <p:cNvSpPr txBox="1">
            <a:spLocks noGrp="1"/>
          </p:cNvSpPr>
          <p:nvPr>
            <p:ph type="ctrTitle"/>
          </p:nvPr>
        </p:nvSpPr>
        <p:spPr>
          <a:xfrm flipH="1">
            <a:off x="2747779" y="3514233"/>
            <a:ext cx="5195700" cy="2561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lvl1pPr>
            <a:lvl2pPr lvl="1" algn="r" rtl="0">
              <a:spcBef>
                <a:spcPts val="0"/>
              </a:spcBef>
              <a:spcAft>
                <a:spcPts val="0"/>
              </a:spcAft>
              <a:buClr>
                <a:srgbClr val="FFFFFF"/>
              </a:buClr>
              <a:buSzPts val="6500"/>
              <a:buNone/>
              <a:defRPr sz="6500">
                <a:solidFill>
                  <a:srgbClr val="FFFFFF"/>
                </a:solidFill>
              </a:defRPr>
            </a:lvl2pPr>
            <a:lvl3pPr lvl="2" algn="r" rtl="0">
              <a:spcBef>
                <a:spcPts val="0"/>
              </a:spcBef>
              <a:spcAft>
                <a:spcPts val="0"/>
              </a:spcAft>
              <a:buClr>
                <a:srgbClr val="FFFFFF"/>
              </a:buClr>
              <a:buSzPts val="6500"/>
              <a:buNone/>
              <a:defRPr sz="6500">
                <a:solidFill>
                  <a:srgbClr val="FFFFFF"/>
                </a:solidFill>
              </a:defRPr>
            </a:lvl3pPr>
            <a:lvl4pPr lvl="3" algn="r" rtl="0">
              <a:spcBef>
                <a:spcPts val="0"/>
              </a:spcBef>
              <a:spcAft>
                <a:spcPts val="0"/>
              </a:spcAft>
              <a:buClr>
                <a:srgbClr val="FFFFFF"/>
              </a:buClr>
              <a:buSzPts val="6500"/>
              <a:buNone/>
              <a:defRPr sz="6500">
                <a:solidFill>
                  <a:srgbClr val="FFFFFF"/>
                </a:solidFill>
              </a:defRPr>
            </a:lvl4pPr>
            <a:lvl5pPr lvl="4" algn="r" rtl="0">
              <a:spcBef>
                <a:spcPts val="0"/>
              </a:spcBef>
              <a:spcAft>
                <a:spcPts val="0"/>
              </a:spcAft>
              <a:buClr>
                <a:srgbClr val="FFFFFF"/>
              </a:buClr>
              <a:buSzPts val="6500"/>
              <a:buNone/>
              <a:defRPr sz="6500">
                <a:solidFill>
                  <a:srgbClr val="FFFFFF"/>
                </a:solidFill>
              </a:defRPr>
            </a:lvl5pPr>
            <a:lvl6pPr lvl="5" algn="r" rtl="0">
              <a:spcBef>
                <a:spcPts val="0"/>
              </a:spcBef>
              <a:spcAft>
                <a:spcPts val="0"/>
              </a:spcAft>
              <a:buClr>
                <a:srgbClr val="FFFFFF"/>
              </a:buClr>
              <a:buSzPts val="6500"/>
              <a:buNone/>
              <a:defRPr sz="6500">
                <a:solidFill>
                  <a:srgbClr val="FFFFFF"/>
                </a:solidFill>
              </a:defRPr>
            </a:lvl6pPr>
            <a:lvl7pPr lvl="6" algn="r" rtl="0">
              <a:spcBef>
                <a:spcPts val="0"/>
              </a:spcBef>
              <a:spcAft>
                <a:spcPts val="0"/>
              </a:spcAft>
              <a:buClr>
                <a:srgbClr val="FFFFFF"/>
              </a:buClr>
              <a:buSzPts val="6500"/>
              <a:buNone/>
              <a:defRPr sz="6500">
                <a:solidFill>
                  <a:srgbClr val="FFFFFF"/>
                </a:solidFill>
              </a:defRPr>
            </a:lvl7pPr>
            <a:lvl8pPr lvl="7" algn="r" rtl="0">
              <a:spcBef>
                <a:spcPts val="0"/>
              </a:spcBef>
              <a:spcAft>
                <a:spcPts val="0"/>
              </a:spcAft>
              <a:buClr>
                <a:srgbClr val="FFFFFF"/>
              </a:buClr>
              <a:buSzPts val="6500"/>
              <a:buNone/>
              <a:defRPr sz="6500">
                <a:solidFill>
                  <a:srgbClr val="FFFFFF"/>
                </a:solidFill>
              </a:defRPr>
            </a:lvl8pPr>
            <a:lvl9pPr lvl="8" algn="r" rtl="0">
              <a:spcBef>
                <a:spcPts val="0"/>
              </a:spcBef>
              <a:spcAft>
                <a:spcPts val="0"/>
              </a:spcAft>
              <a:buClr>
                <a:srgbClr val="FFFFFF"/>
              </a:buClr>
              <a:buSzPts val="6500"/>
              <a:buNone/>
              <a:defRPr sz="6500">
                <a:solidFill>
                  <a:srgbClr val="FFFFFF"/>
                </a:solidFill>
              </a:defRPr>
            </a:lvl9pPr>
          </a:lstStyle>
          <a:p>
            <a:endParaRPr/>
          </a:p>
        </p:txBody>
      </p:sp>
      <p:sp>
        <p:nvSpPr>
          <p:cNvPr id="42" name="Google Shape;42;p7"/>
          <p:cNvSpPr txBox="1">
            <a:spLocks noGrp="1"/>
          </p:cNvSpPr>
          <p:nvPr>
            <p:ph type="title" idx="2" hasCustomPrompt="1"/>
          </p:nvPr>
        </p:nvSpPr>
        <p:spPr>
          <a:xfrm flipH="1">
            <a:off x="4964179" y="3098467"/>
            <a:ext cx="29793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9600"/>
              <a:buNone/>
              <a:defRPr sz="9600"/>
            </a:lvl1pPr>
            <a:lvl2pPr lvl="1"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43" name="Google Shape;43;p7"/>
          <p:cNvSpPr txBox="1">
            <a:spLocks noGrp="1"/>
          </p:cNvSpPr>
          <p:nvPr>
            <p:ph type="subTitle" idx="1"/>
          </p:nvPr>
        </p:nvSpPr>
        <p:spPr>
          <a:xfrm>
            <a:off x="3718579" y="5373975"/>
            <a:ext cx="4224900" cy="71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100"/>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 photo">
  <p:cSld name="CUSTOM_23">
    <p:bg>
      <p:bgPr>
        <a:blipFill>
          <a:blip r:embed="rId2"/>
          <a:stretch>
            <a:fillRect/>
          </a:stretch>
        </a:blipFill>
        <a:effectLst/>
      </p:bgPr>
    </p:bg>
    <p:spTree>
      <p:nvGrpSpPr>
        <p:cNvPr id="1" name="Shape 44"/>
        <p:cNvGrpSpPr/>
        <p:nvPr/>
      </p:nvGrpSpPr>
      <p:grpSpPr>
        <a:xfrm>
          <a:off x="0" y="0"/>
          <a:ext cx="0" cy="0"/>
          <a:chOff x="0" y="0"/>
          <a:chExt cx="0" cy="0"/>
        </a:xfrm>
      </p:grpSpPr>
      <p:sp>
        <p:nvSpPr>
          <p:cNvPr id="45" name="Google Shape;45;p8"/>
          <p:cNvSpPr txBox="1">
            <a:spLocks noGrp="1"/>
          </p:cNvSpPr>
          <p:nvPr>
            <p:ph type="ctrTitle"/>
          </p:nvPr>
        </p:nvSpPr>
        <p:spPr>
          <a:xfrm>
            <a:off x="1600733" y="1313637"/>
            <a:ext cx="2673600" cy="2738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None/>
              <a:defRPr sz="2000"/>
            </a:lvl1pPr>
            <a:lvl2pPr lvl="1" algn="r" rtl="0">
              <a:spcBef>
                <a:spcPts val="0"/>
              </a:spcBef>
              <a:spcAft>
                <a:spcPts val="0"/>
              </a:spcAft>
              <a:buClr>
                <a:srgbClr val="000000"/>
              </a:buClr>
              <a:buSzPts val="2000"/>
              <a:buNone/>
              <a:defRPr sz="2000">
                <a:solidFill>
                  <a:srgbClr val="000000"/>
                </a:solidFill>
              </a:defRPr>
            </a:lvl2pPr>
            <a:lvl3pPr lvl="2" algn="r" rtl="0">
              <a:spcBef>
                <a:spcPts val="0"/>
              </a:spcBef>
              <a:spcAft>
                <a:spcPts val="0"/>
              </a:spcAft>
              <a:buClr>
                <a:srgbClr val="000000"/>
              </a:buClr>
              <a:buSzPts val="2000"/>
              <a:buNone/>
              <a:defRPr sz="2000">
                <a:solidFill>
                  <a:srgbClr val="000000"/>
                </a:solidFill>
              </a:defRPr>
            </a:lvl3pPr>
            <a:lvl4pPr lvl="3" algn="r" rtl="0">
              <a:spcBef>
                <a:spcPts val="0"/>
              </a:spcBef>
              <a:spcAft>
                <a:spcPts val="0"/>
              </a:spcAft>
              <a:buClr>
                <a:srgbClr val="000000"/>
              </a:buClr>
              <a:buSzPts val="2000"/>
              <a:buNone/>
              <a:defRPr sz="2000">
                <a:solidFill>
                  <a:srgbClr val="000000"/>
                </a:solidFill>
              </a:defRPr>
            </a:lvl4pPr>
            <a:lvl5pPr lvl="4" algn="r" rtl="0">
              <a:spcBef>
                <a:spcPts val="0"/>
              </a:spcBef>
              <a:spcAft>
                <a:spcPts val="0"/>
              </a:spcAft>
              <a:buClr>
                <a:srgbClr val="000000"/>
              </a:buClr>
              <a:buSzPts val="2000"/>
              <a:buNone/>
              <a:defRPr sz="2000">
                <a:solidFill>
                  <a:srgbClr val="000000"/>
                </a:solidFill>
              </a:defRPr>
            </a:lvl5pPr>
            <a:lvl6pPr lvl="5" algn="r" rtl="0">
              <a:spcBef>
                <a:spcPts val="0"/>
              </a:spcBef>
              <a:spcAft>
                <a:spcPts val="0"/>
              </a:spcAft>
              <a:buClr>
                <a:srgbClr val="000000"/>
              </a:buClr>
              <a:buSzPts val="2000"/>
              <a:buNone/>
              <a:defRPr sz="2000">
                <a:solidFill>
                  <a:srgbClr val="000000"/>
                </a:solidFill>
              </a:defRPr>
            </a:lvl6pPr>
            <a:lvl7pPr lvl="6" algn="r" rtl="0">
              <a:spcBef>
                <a:spcPts val="0"/>
              </a:spcBef>
              <a:spcAft>
                <a:spcPts val="0"/>
              </a:spcAft>
              <a:buClr>
                <a:srgbClr val="000000"/>
              </a:buClr>
              <a:buSzPts val="2000"/>
              <a:buNone/>
              <a:defRPr sz="2000">
                <a:solidFill>
                  <a:srgbClr val="000000"/>
                </a:solidFill>
              </a:defRPr>
            </a:lvl7pPr>
            <a:lvl8pPr lvl="7" algn="r" rtl="0">
              <a:spcBef>
                <a:spcPts val="0"/>
              </a:spcBef>
              <a:spcAft>
                <a:spcPts val="0"/>
              </a:spcAft>
              <a:buClr>
                <a:srgbClr val="000000"/>
              </a:buClr>
              <a:buSzPts val="2000"/>
              <a:buNone/>
              <a:defRPr sz="2000">
                <a:solidFill>
                  <a:srgbClr val="000000"/>
                </a:solidFill>
              </a:defRPr>
            </a:lvl8pPr>
            <a:lvl9pPr lvl="8" algn="r" rtl="0">
              <a:spcBef>
                <a:spcPts val="0"/>
              </a:spcBef>
              <a:spcAft>
                <a:spcPts val="0"/>
              </a:spcAft>
              <a:buClr>
                <a:srgbClr val="000000"/>
              </a:buClr>
              <a:buSzPts val="2000"/>
              <a:buNone/>
              <a:defRPr sz="2000">
                <a:solidFill>
                  <a:srgbClr val="000000"/>
                </a:solidFill>
              </a:defRPr>
            </a:lvl9pPr>
          </a:lstStyle>
          <a:p>
            <a:endParaRPr/>
          </a:p>
        </p:txBody>
      </p:sp>
      <p:sp>
        <p:nvSpPr>
          <p:cNvPr id="46" name="Google Shape;46;p8"/>
          <p:cNvSpPr txBox="1">
            <a:spLocks noGrp="1"/>
          </p:cNvSpPr>
          <p:nvPr>
            <p:ph type="subTitle" idx="1"/>
          </p:nvPr>
        </p:nvSpPr>
        <p:spPr>
          <a:xfrm>
            <a:off x="1179233" y="4077900"/>
            <a:ext cx="3095100" cy="2379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100"/>
              <a:buNone/>
              <a:defRPr sz="1100">
                <a:solidFill>
                  <a:srgbClr val="000000"/>
                </a:solidFill>
              </a:defRPr>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47" name="Google Shape;47;p8"/>
          <p:cNvSpPr txBox="1">
            <a:spLocks noGrp="1"/>
          </p:cNvSpPr>
          <p:nvPr>
            <p:ph type="ctrTitle" idx="2"/>
          </p:nvPr>
        </p:nvSpPr>
        <p:spPr>
          <a:xfrm>
            <a:off x="1932090"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p:cSld name="CUSTOM_26">
    <p:bg>
      <p:bgPr>
        <a:blipFill>
          <a:blip r:embed="rId2"/>
          <a:stretch>
            <a:fillRect/>
          </a:stretch>
        </a:blip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0" name="Google Shape;50;p9"/>
          <p:cNvSpPr txBox="1">
            <a:spLocks noGrp="1"/>
          </p:cNvSpPr>
          <p:nvPr>
            <p:ph type="title" idx="2" hasCustomPrompt="1"/>
          </p:nvPr>
        </p:nvSpPr>
        <p:spPr>
          <a:xfrm>
            <a:off x="1086651" y="1966833"/>
            <a:ext cx="17952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4800"/>
              <a:buNone/>
              <a:defRPr sz="60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1" name="Google Shape;51;p9"/>
          <p:cNvSpPr txBox="1">
            <a:spLocks noGrp="1"/>
          </p:cNvSpPr>
          <p:nvPr>
            <p:ph type="subTitle" idx="1"/>
          </p:nvPr>
        </p:nvSpPr>
        <p:spPr>
          <a:xfrm flipH="1">
            <a:off x="3481677" y="2221939"/>
            <a:ext cx="3264900" cy="44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52" name="Google Shape;52;p9"/>
          <p:cNvSpPr txBox="1">
            <a:spLocks noGrp="1"/>
          </p:cNvSpPr>
          <p:nvPr>
            <p:ph type="title" idx="3" hasCustomPrompt="1"/>
          </p:nvPr>
        </p:nvSpPr>
        <p:spPr>
          <a:xfrm>
            <a:off x="2298451" y="3300467"/>
            <a:ext cx="17637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4800"/>
              <a:buNone/>
              <a:defRPr sz="60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3" name="Google Shape;53;p9"/>
          <p:cNvSpPr txBox="1">
            <a:spLocks noGrp="1"/>
          </p:cNvSpPr>
          <p:nvPr>
            <p:ph type="subTitle" idx="4"/>
          </p:nvPr>
        </p:nvSpPr>
        <p:spPr>
          <a:xfrm flipH="1">
            <a:off x="4568051" y="3584567"/>
            <a:ext cx="3264900" cy="44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
        <p:nvSpPr>
          <p:cNvPr id="54" name="Google Shape;54;p9"/>
          <p:cNvSpPr txBox="1">
            <a:spLocks noGrp="1"/>
          </p:cNvSpPr>
          <p:nvPr>
            <p:ph type="title" idx="5" hasCustomPrompt="1"/>
          </p:nvPr>
        </p:nvSpPr>
        <p:spPr>
          <a:xfrm>
            <a:off x="3353176" y="4684833"/>
            <a:ext cx="17952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4800"/>
              <a:buNone/>
              <a:defRPr sz="6000"/>
            </a:lvl1pPr>
            <a:lvl2pPr lvl="1"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9"/>
          <p:cNvSpPr txBox="1">
            <a:spLocks noGrp="1"/>
          </p:cNvSpPr>
          <p:nvPr>
            <p:ph type="subTitle" idx="6"/>
          </p:nvPr>
        </p:nvSpPr>
        <p:spPr>
          <a:xfrm flipH="1">
            <a:off x="5671490" y="4946588"/>
            <a:ext cx="3264900" cy="44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sz="1100"/>
            </a:lvl1pPr>
            <a:lvl2pPr lvl="1" algn="r" rtl="0">
              <a:lnSpc>
                <a:spcPct val="100000"/>
              </a:lnSpc>
              <a:spcBef>
                <a:spcPts val="0"/>
              </a:spcBef>
              <a:spcAft>
                <a:spcPts val="0"/>
              </a:spcAft>
              <a:buSzPts val="1100"/>
              <a:buNone/>
              <a:defRPr sz="1100"/>
            </a:lvl2pPr>
            <a:lvl3pPr lvl="2" algn="r" rtl="0">
              <a:lnSpc>
                <a:spcPct val="100000"/>
              </a:lnSpc>
              <a:spcBef>
                <a:spcPts val="0"/>
              </a:spcBef>
              <a:spcAft>
                <a:spcPts val="0"/>
              </a:spcAft>
              <a:buSzPts val="1100"/>
              <a:buNone/>
              <a:defRPr sz="1100"/>
            </a:lvl3pPr>
            <a:lvl4pPr lvl="3" algn="r" rtl="0">
              <a:lnSpc>
                <a:spcPct val="100000"/>
              </a:lnSpc>
              <a:spcBef>
                <a:spcPts val="0"/>
              </a:spcBef>
              <a:spcAft>
                <a:spcPts val="0"/>
              </a:spcAft>
              <a:buSzPts val="1100"/>
              <a:buNone/>
              <a:defRPr sz="1100"/>
            </a:lvl4pPr>
            <a:lvl5pPr lvl="4" algn="r" rtl="0">
              <a:lnSpc>
                <a:spcPct val="100000"/>
              </a:lnSpc>
              <a:spcBef>
                <a:spcPts val="0"/>
              </a:spcBef>
              <a:spcAft>
                <a:spcPts val="0"/>
              </a:spcAft>
              <a:buSzPts val="1100"/>
              <a:buNone/>
              <a:defRPr sz="1100"/>
            </a:lvl5pPr>
            <a:lvl6pPr lvl="5" algn="r" rtl="0">
              <a:lnSpc>
                <a:spcPct val="100000"/>
              </a:lnSpc>
              <a:spcBef>
                <a:spcPts val="0"/>
              </a:spcBef>
              <a:spcAft>
                <a:spcPts val="0"/>
              </a:spcAft>
              <a:buSzPts val="1100"/>
              <a:buNone/>
              <a:defRPr sz="1100"/>
            </a:lvl6pPr>
            <a:lvl7pPr lvl="6" algn="r" rtl="0">
              <a:lnSpc>
                <a:spcPct val="100000"/>
              </a:lnSpc>
              <a:spcBef>
                <a:spcPts val="0"/>
              </a:spcBef>
              <a:spcAft>
                <a:spcPts val="0"/>
              </a:spcAft>
              <a:buSzPts val="1100"/>
              <a:buNone/>
              <a:defRPr sz="1100"/>
            </a:lvl7pPr>
            <a:lvl8pPr lvl="7" algn="r" rtl="0">
              <a:lnSpc>
                <a:spcPct val="100000"/>
              </a:lnSpc>
              <a:spcBef>
                <a:spcPts val="0"/>
              </a:spcBef>
              <a:spcAft>
                <a:spcPts val="0"/>
              </a:spcAft>
              <a:buSzPts val="1100"/>
              <a:buNone/>
              <a:defRPr sz="1100"/>
            </a:lvl8pPr>
            <a:lvl9pPr lvl="8" algn="r"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p:cSld name="CUSTOM_24">
    <p:bg>
      <p:bgPr>
        <a:blipFill>
          <a:blip r:embed="rId2"/>
          <a:stretch>
            <a:fillRect/>
          </a:stretch>
        </a:blip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ctrTitle"/>
          </p:nvPr>
        </p:nvSpPr>
        <p:spPr>
          <a:xfrm>
            <a:off x="1964851" y="470467"/>
            <a:ext cx="5214300" cy="126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58" name="Google Shape;58;p10"/>
          <p:cNvSpPr txBox="1">
            <a:spLocks noGrp="1"/>
          </p:cNvSpPr>
          <p:nvPr>
            <p:ph type="ctrTitle" idx="2"/>
          </p:nvPr>
        </p:nvSpPr>
        <p:spPr>
          <a:xfrm>
            <a:off x="561600" y="3739618"/>
            <a:ext cx="26736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Clr>
                <a:srgbClr val="000000"/>
              </a:buClr>
              <a:buSzPts val="1800"/>
              <a:buNone/>
              <a:defRPr sz="1800">
                <a:solidFill>
                  <a:srgbClr val="000000"/>
                </a:solidFill>
              </a:defRPr>
            </a:lvl2pPr>
            <a:lvl3pPr lvl="2" rtl="0">
              <a:spcBef>
                <a:spcPts val="0"/>
              </a:spcBef>
              <a:spcAft>
                <a:spcPts val="0"/>
              </a:spcAft>
              <a:buClr>
                <a:srgbClr val="000000"/>
              </a:buClr>
              <a:buSzPts val="1800"/>
              <a:buNone/>
              <a:defRPr sz="1800">
                <a:solidFill>
                  <a:srgbClr val="000000"/>
                </a:solidFill>
              </a:defRPr>
            </a:lvl3pPr>
            <a:lvl4pPr lvl="3" rtl="0">
              <a:spcBef>
                <a:spcPts val="0"/>
              </a:spcBef>
              <a:spcAft>
                <a:spcPts val="0"/>
              </a:spcAft>
              <a:buClr>
                <a:srgbClr val="000000"/>
              </a:buClr>
              <a:buSzPts val="1800"/>
              <a:buNone/>
              <a:defRPr sz="1800">
                <a:solidFill>
                  <a:srgbClr val="000000"/>
                </a:solidFill>
              </a:defRPr>
            </a:lvl4pPr>
            <a:lvl5pPr lvl="4" rtl="0">
              <a:spcBef>
                <a:spcPts val="0"/>
              </a:spcBef>
              <a:spcAft>
                <a:spcPts val="0"/>
              </a:spcAft>
              <a:buClr>
                <a:srgbClr val="000000"/>
              </a:buClr>
              <a:buSzPts val="1800"/>
              <a:buNone/>
              <a:defRPr sz="1800">
                <a:solidFill>
                  <a:srgbClr val="000000"/>
                </a:solidFill>
              </a:defRPr>
            </a:lvl5pPr>
            <a:lvl6pPr lvl="5" rtl="0">
              <a:spcBef>
                <a:spcPts val="0"/>
              </a:spcBef>
              <a:spcAft>
                <a:spcPts val="0"/>
              </a:spcAft>
              <a:buClr>
                <a:srgbClr val="000000"/>
              </a:buClr>
              <a:buSzPts val="1800"/>
              <a:buNone/>
              <a:defRPr sz="1800">
                <a:solidFill>
                  <a:srgbClr val="000000"/>
                </a:solidFill>
              </a:defRPr>
            </a:lvl6pPr>
            <a:lvl7pPr lvl="6" rtl="0">
              <a:spcBef>
                <a:spcPts val="0"/>
              </a:spcBef>
              <a:spcAft>
                <a:spcPts val="0"/>
              </a:spcAft>
              <a:buClr>
                <a:srgbClr val="000000"/>
              </a:buClr>
              <a:buSzPts val="1800"/>
              <a:buNone/>
              <a:defRPr sz="1800">
                <a:solidFill>
                  <a:srgbClr val="000000"/>
                </a:solidFill>
              </a:defRPr>
            </a:lvl7pPr>
            <a:lvl8pPr lvl="7" rtl="0">
              <a:spcBef>
                <a:spcPts val="0"/>
              </a:spcBef>
              <a:spcAft>
                <a:spcPts val="0"/>
              </a:spcAft>
              <a:buClr>
                <a:srgbClr val="000000"/>
              </a:buClr>
              <a:buSzPts val="1800"/>
              <a:buNone/>
              <a:defRPr sz="1800">
                <a:solidFill>
                  <a:srgbClr val="000000"/>
                </a:solidFill>
              </a:defRPr>
            </a:lvl8pPr>
            <a:lvl9pPr lvl="8" rtl="0">
              <a:spcBef>
                <a:spcPts val="0"/>
              </a:spcBef>
              <a:spcAft>
                <a:spcPts val="0"/>
              </a:spcAft>
              <a:buClr>
                <a:srgbClr val="000000"/>
              </a:buClr>
              <a:buSzPts val="1800"/>
              <a:buNone/>
              <a:defRPr sz="1800">
                <a:solidFill>
                  <a:srgbClr val="000000"/>
                </a:solidFill>
              </a:defRPr>
            </a:lvl9pPr>
          </a:lstStyle>
          <a:p>
            <a:endParaRPr/>
          </a:p>
        </p:txBody>
      </p:sp>
      <p:sp>
        <p:nvSpPr>
          <p:cNvPr id="59" name="Google Shape;59;p10"/>
          <p:cNvSpPr txBox="1">
            <a:spLocks noGrp="1"/>
          </p:cNvSpPr>
          <p:nvPr>
            <p:ph type="subTitle" idx="1"/>
          </p:nvPr>
        </p:nvSpPr>
        <p:spPr>
          <a:xfrm>
            <a:off x="872450" y="4120633"/>
            <a:ext cx="20520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solidFill>
                  <a:srgbClr val="000000"/>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60" name="Google Shape;60;p10"/>
          <p:cNvSpPr txBox="1">
            <a:spLocks noGrp="1"/>
          </p:cNvSpPr>
          <p:nvPr>
            <p:ph type="ctrTitle" idx="3"/>
          </p:nvPr>
        </p:nvSpPr>
        <p:spPr>
          <a:xfrm>
            <a:off x="3235200" y="3739618"/>
            <a:ext cx="26736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Clr>
                <a:srgbClr val="000000"/>
              </a:buClr>
              <a:buSzPts val="1800"/>
              <a:buNone/>
              <a:defRPr sz="1800">
                <a:solidFill>
                  <a:srgbClr val="000000"/>
                </a:solidFill>
              </a:defRPr>
            </a:lvl2pPr>
            <a:lvl3pPr lvl="2" rtl="0">
              <a:spcBef>
                <a:spcPts val="0"/>
              </a:spcBef>
              <a:spcAft>
                <a:spcPts val="0"/>
              </a:spcAft>
              <a:buClr>
                <a:srgbClr val="000000"/>
              </a:buClr>
              <a:buSzPts val="1800"/>
              <a:buNone/>
              <a:defRPr sz="1800">
                <a:solidFill>
                  <a:srgbClr val="000000"/>
                </a:solidFill>
              </a:defRPr>
            </a:lvl3pPr>
            <a:lvl4pPr lvl="3" rtl="0">
              <a:spcBef>
                <a:spcPts val="0"/>
              </a:spcBef>
              <a:spcAft>
                <a:spcPts val="0"/>
              </a:spcAft>
              <a:buClr>
                <a:srgbClr val="000000"/>
              </a:buClr>
              <a:buSzPts val="1800"/>
              <a:buNone/>
              <a:defRPr sz="1800">
                <a:solidFill>
                  <a:srgbClr val="000000"/>
                </a:solidFill>
              </a:defRPr>
            </a:lvl4pPr>
            <a:lvl5pPr lvl="4" rtl="0">
              <a:spcBef>
                <a:spcPts val="0"/>
              </a:spcBef>
              <a:spcAft>
                <a:spcPts val="0"/>
              </a:spcAft>
              <a:buClr>
                <a:srgbClr val="000000"/>
              </a:buClr>
              <a:buSzPts val="1800"/>
              <a:buNone/>
              <a:defRPr sz="1800">
                <a:solidFill>
                  <a:srgbClr val="000000"/>
                </a:solidFill>
              </a:defRPr>
            </a:lvl5pPr>
            <a:lvl6pPr lvl="5" rtl="0">
              <a:spcBef>
                <a:spcPts val="0"/>
              </a:spcBef>
              <a:spcAft>
                <a:spcPts val="0"/>
              </a:spcAft>
              <a:buClr>
                <a:srgbClr val="000000"/>
              </a:buClr>
              <a:buSzPts val="1800"/>
              <a:buNone/>
              <a:defRPr sz="1800">
                <a:solidFill>
                  <a:srgbClr val="000000"/>
                </a:solidFill>
              </a:defRPr>
            </a:lvl6pPr>
            <a:lvl7pPr lvl="6" rtl="0">
              <a:spcBef>
                <a:spcPts val="0"/>
              </a:spcBef>
              <a:spcAft>
                <a:spcPts val="0"/>
              </a:spcAft>
              <a:buClr>
                <a:srgbClr val="000000"/>
              </a:buClr>
              <a:buSzPts val="1800"/>
              <a:buNone/>
              <a:defRPr sz="1800">
                <a:solidFill>
                  <a:srgbClr val="000000"/>
                </a:solidFill>
              </a:defRPr>
            </a:lvl7pPr>
            <a:lvl8pPr lvl="7" rtl="0">
              <a:spcBef>
                <a:spcPts val="0"/>
              </a:spcBef>
              <a:spcAft>
                <a:spcPts val="0"/>
              </a:spcAft>
              <a:buClr>
                <a:srgbClr val="000000"/>
              </a:buClr>
              <a:buSzPts val="1800"/>
              <a:buNone/>
              <a:defRPr sz="1800">
                <a:solidFill>
                  <a:srgbClr val="000000"/>
                </a:solidFill>
              </a:defRPr>
            </a:lvl8pPr>
            <a:lvl9pPr lvl="8" rtl="0">
              <a:spcBef>
                <a:spcPts val="0"/>
              </a:spcBef>
              <a:spcAft>
                <a:spcPts val="0"/>
              </a:spcAft>
              <a:buClr>
                <a:srgbClr val="000000"/>
              </a:buClr>
              <a:buSzPts val="1800"/>
              <a:buNone/>
              <a:defRPr sz="1800">
                <a:solidFill>
                  <a:srgbClr val="000000"/>
                </a:solidFill>
              </a:defRPr>
            </a:lvl9pPr>
          </a:lstStyle>
          <a:p>
            <a:endParaRPr/>
          </a:p>
        </p:txBody>
      </p:sp>
      <p:sp>
        <p:nvSpPr>
          <p:cNvPr id="61" name="Google Shape;61;p10"/>
          <p:cNvSpPr txBox="1">
            <a:spLocks noGrp="1"/>
          </p:cNvSpPr>
          <p:nvPr>
            <p:ph type="subTitle" idx="4"/>
          </p:nvPr>
        </p:nvSpPr>
        <p:spPr>
          <a:xfrm>
            <a:off x="3462900" y="2715666"/>
            <a:ext cx="2218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solidFill>
                  <a:srgbClr val="000000"/>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62" name="Google Shape;62;p10"/>
          <p:cNvSpPr txBox="1">
            <a:spLocks noGrp="1"/>
          </p:cNvSpPr>
          <p:nvPr>
            <p:ph type="ctrTitle" idx="5"/>
          </p:nvPr>
        </p:nvSpPr>
        <p:spPr>
          <a:xfrm>
            <a:off x="5908800" y="3739618"/>
            <a:ext cx="2673600" cy="57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rtl="0">
              <a:spcBef>
                <a:spcPts val="0"/>
              </a:spcBef>
              <a:spcAft>
                <a:spcPts val="0"/>
              </a:spcAft>
              <a:buClr>
                <a:srgbClr val="000000"/>
              </a:buClr>
              <a:buSzPts val="1800"/>
              <a:buNone/>
              <a:defRPr sz="1800">
                <a:solidFill>
                  <a:srgbClr val="000000"/>
                </a:solidFill>
              </a:defRPr>
            </a:lvl2pPr>
            <a:lvl3pPr lvl="2" rtl="0">
              <a:spcBef>
                <a:spcPts val="0"/>
              </a:spcBef>
              <a:spcAft>
                <a:spcPts val="0"/>
              </a:spcAft>
              <a:buClr>
                <a:srgbClr val="000000"/>
              </a:buClr>
              <a:buSzPts val="1800"/>
              <a:buNone/>
              <a:defRPr sz="1800">
                <a:solidFill>
                  <a:srgbClr val="000000"/>
                </a:solidFill>
              </a:defRPr>
            </a:lvl3pPr>
            <a:lvl4pPr lvl="3" rtl="0">
              <a:spcBef>
                <a:spcPts val="0"/>
              </a:spcBef>
              <a:spcAft>
                <a:spcPts val="0"/>
              </a:spcAft>
              <a:buClr>
                <a:srgbClr val="000000"/>
              </a:buClr>
              <a:buSzPts val="1800"/>
              <a:buNone/>
              <a:defRPr sz="1800">
                <a:solidFill>
                  <a:srgbClr val="000000"/>
                </a:solidFill>
              </a:defRPr>
            </a:lvl4pPr>
            <a:lvl5pPr lvl="4" rtl="0">
              <a:spcBef>
                <a:spcPts val="0"/>
              </a:spcBef>
              <a:spcAft>
                <a:spcPts val="0"/>
              </a:spcAft>
              <a:buClr>
                <a:srgbClr val="000000"/>
              </a:buClr>
              <a:buSzPts val="1800"/>
              <a:buNone/>
              <a:defRPr sz="1800">
                <a:solidFill>
                  <a:srgbClr val="000000"/>
                </a:solidFill>
              </a:defRPr>
            </a:lvl5pPr>
            <a:lvl6pPr lvl="5" rtl="0">
              <a:spcBef>
                <a:spcPts val="0"/>
              </a:spcBef>
              <a:spcAft>
                <a:spcPts val="0"/>
              </a:spcAft>
              <a:buClr>
                <a:srgbClr val="000000"/>
              </a:buClr>
              <a:buSzPts val="1800"/>
              <a:buNone/>
              <a:defRPr sz="1800">
                <a:solidFill>
                  <a:srgbClr val="000000"/>
                </a:solidFill>
              </a:defRPr>
            </a:lvl6pPr>
            <a:lvl7pPr lvl="6" rtl="0">
              <a:spcBef>
                <a:spcPts val="0"/>
              </a:spcBef>
              <a:spcAft>
                <a:spcPts val="0"/>
              </a:spcAft>
              <a:buClr>
                <a:srgbClr val="000000"/>
              </a:buClr>
              <a:buSzPts val="1800"/>
              <a:buNone/>
              <a:defRPr sz="1800">
                <a:solidFill>
                  <a:srgbClr val="000000"/>
                </a:solidFill>
              </a:defRPr>
            </a:lvl7pPr>
            <a:lvl8pPr lvl="7" rtl="0">
              <a:spcBef>
                <a:spcPts val="0"/>
              </a:spcBef>
              <a:spcAft>
                <a:spcPts val="0"/>
              </a:spcAft>
              <a:buClr>
                <a:srgbClr val="000000"/>
              </a:buClr>
              <a:buSzPts val="1800"/>
              <a:buNone/>
              <a:defRPr sz="1800">
                <a:solidFill>
                  <a:srgbClr val="000000"/>
                </a:solidFill>
              </a:defRPr>
            </a:lvl8pPr>
            <a:lvl9pPr lvl="8" rtl="0">
              <a:spcBef>
                <a:spcPts val="0"/>
              </a:spcBef>
              <a:spcAft>
                <a:spcPts val="0"/>
              </a:spcAft>
              <a:buClr>
                <a:srgbClr val="000000"/>
              </a:buClr>
              <a:buSzPts val="1800"/>
              <a:buNone/>
              <a:defRPr sz="1800">
                <a:solidFill>
                  <a:srgbClr val="000000"/>
                </a:solidFill>
              </a:defRPr>
            </a:lvl9pPr>
          </a:lstStyle>
          <a:p>
            <a:endParaRPr/>
          </a:p>
        </p:txBody>
      </p:sp>
      <p:sp>
        <p:nvSpPr>
          <p:cNvPr id="63" name="Google Shape;63;p10"/>
          <p:cNvSpPr txBox="1">
            <a:spLocks noGrp="1"/>
          </p:cNvSpPr>
          <p:nvPr>
            <p:ph type="subTitle" idx="6"/>
          </p:nvPr>
        </p:nvSpPr>
        <p:spPr>
          <a:xfrm>
            <a:off x="6136500" y="4120633"/>
            <a:ext cx="2218200" cy="133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solidFill>
                  <a:srgbClr val="000000"/>
                </a:solidFill>
              </a:defRPr>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3">
  <p:cSld name="CUSTOM_22">
    <p:bg>
      <p:bgPr>
        <a:blipFill>
          <a:blip r:embed="rId2"/>
          <a:stretch>
            <a:fillRect/>
          </a:stretch>
        </a:blip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flipH="1">
            <a:off x="2754543" y="1796051"/>
            <a:ext cx="5195700" cy="2561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3600"/>
              <a:buNone/>
              <a:defRPr sz="3600"/>
            </a:lvl1pPr>
            <a:lvl2pPr lvl="1" algn="r" rtl="0">
              <a:spcBef>
                <a:spcPts val="0"/>
              </a:spcBef>
              <a:spcAft>
                <a:spcPts val="0"/>
              </a:spcAft>
              <a:buClr>
                <a:srgbClr val="FFFFFF"/>
              </a:buClr>
              <a:buSzPts val="6500"/>
              <a:buNone/>
              <a:defRPr sz="6500">
                <a:solidFill>
                  <a:srgbClr val="FFFFFF"/>
                </a:solidFill>
              </a:defRPr>
            </a:lvl2pPr>
            <a:lvl3pPr lvl="2" algn="r" rtl="0">
              <a:spcBef>
                <a:spcPts val="0"/>
              </a:spcBef>
              <a:spcAft>
                <a:spcPts val="0"/>
              </a:spcAft>
              <a:buClr>
                <a:srgbClr val="FFFFFF"/>
              </a:buClr>
              <a:buSzPts val="6500"/>
              <a:buNone/>
              <a:defRPr sz="6500">
                <a:solidFill>
                  <a:srgbClr val="FFFFFF"/>
                </a:solidFill>
              </a:defRPr>
            </a:lvl3pPr>
            <a:lvl4pPr lvl="3" algn="r" rtl="0">
              <a:spcBef>
                <a:spcPts val="0"/>
              </a:spcBef>
              <a:spcAft>
                <a:spcPts val="0"/>
              </a:spcAft>
              <a:buClr>
                <a:srgbClr val="FFFFFF"/>
              </a:buClr>
              <a:buSzPts val="6500"/>
              <a:buNone/>
              <a:defRPr sz="6500">
                <a:solidFill>
                  <a:srgbClr val="FFFFFF"/>
                </a:solidFill>
              </a:defRPr>
            </a:lvl4pPr>
            <a:lvl5pPr lvl="4" algn="r" rtl="0">
              <a:spcBef>
                <a:spcPts val="0"/>
              </a:spcBef>
              <a:spcAft>
                <a:spcPts val="0"/>
              </a:spcAft>
              <a:buClr>
                <a:srgbClr val="FFFFFF"/>
              </a:buClr>
              <a:buSzPts val="6500"/>
              <a:buNone/>
              <a:defRPr sz="6500">
                <a:solidFill>
                  <a:srgbClr val="FFFFFF"/>
                </a:solidFill>
              </a:defRPr>
            </a:lvl5pPr>
            <a:lvl6pPr lvl="5" algn="r" rtl="0">
              <a:spcBef>
                <a:spcPts val="0"/>
              </a:spcBef>
              <a:spcAft>
                <a:spcPts val="0"/>
              </a:spcAft>
              <a:buClr>
                <a:srgbClr val="FFFFFF"/>
              </a:buClr>
              <a:buSzPts val="6500"/>
              <a:buNone/>
              <a:defRPr sz="6500">
                <a:solidFill>
                  <a:srgbClr val="FFFFFF"/>
                </a:solidFill>
              </a:defRPr>
            </a:lvl6pPr>
            <a:lvl7pPr lvl="6" algn="r" rtl="0">
              <a:spcBef>
                <a:spcPts val="0"/>
              </a:spcBef>
              <a:spcAft>
                <a:spcPts val="0"/>
              </a:spcAft>
              <a:buClr>
                <a:srgbClr val="FFFFFF"/>
              </a:buClr>
              <a:buSzPts val="6500"/>
              <a:buNone/>
              <a:defRPr sz="6500">
                <a:solidFill>
                  <a:srgbClr val="FFFFFF"/>
                </a:solidFill>
              </a:defRPr>
            </a:lvl7pPr>
            <a:lvl8pPr lvl="7" algn="r" rtl="0">
              <a:spcBef>
                <a:spcPts val="0"/>
              </a:spcBef>
              <a:spcAft>
                <a:spcPts val="0"/>
              </a:spcAft>
              <a:buClr>
                <a:srgbClr val="FFFFFF"/>
              </a:buClr>
              <a:buSzPts val="6500"/>
              <a:buNone/>
              <a:defRPr sz="6500">
                <a:solidFill>
                  <a:srgbClr val="FFFFFF"/>
                </a:solidFill>
              </a:defRPr>
            </a:lvl8pPr>
            <a:lvl9pPr lvl="8" algn="r" rtl="0">
              <a:spcBef>
                <a:spcPts val="0"/>
              </a:spcBef>
              <a:spcAft>
                <a:spcPts val="0"/>
              </a:spcAft>
              <a:buClr>
                <a:srgbClr val="FFFFFF"/>
              </a:buClr>
              <a:buSzPts val="6500"/>
              <a:buNone/>
              <a:defRPr sz="6500">
                <a:solidFill>
                  <a:srgbClr val="FFFFFF"/>
                </a:solidFill>
              </a:defRPr>
            </a:lvl9pPr>
          </a:lstStyle>
          <a:p>
            <a:endParaRPr/>
          </a:p>
        </p:txBody>
      </p:sp>
      <p:sp>
        <p:nvSpPr>
          <p:cNvPr id="66" name="Google Shape;66;p11"/>
          <p:cNvSpPr txBox="1">
            <a:spLocks noGrp="1"/>
          </p:cNvSpPr>
          <p:nvPr>
            <p:ph type="title" idx="2" hasCustomPrompt="1"/>
          </p:nvPr>
        </p:nvSpPr>
        <p:spPr>
          <a:xfrm flipH="1">
            <a:off x="4970943" y="1380284"/>
            <a:ext cx="2979300" cy="10059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9600"/>
              <a:buNone/>
              <a:defRPr sz="9600"/>
            </a:lvl1pPr>
            <a:lvl2pPr lvl="1"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FFFFFF"/>
              </a:buClr>
              <a:buSzPts val="6000"/>
              <a:buFont typeface="Fira Sans Extra Condensed Medium"/>
              <a:buNone/>
              <a:defRPr sz="60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67" name="Google Shape;67;p11"/>
          <p:cNvSpPr txBox="1">
            <a:spLocks noGrp="1"/>
          </p:cNvSpPr>
          <p:nvPr>
            <p:ph type="subTitle" idx="1"/>
          </p:nvPr>
        </p:nvSpPr>
        <p:spPr>
          <a:xfrm>
            <a:off x="3725343" y="3657318"/>
            <a:ext cx="4224900" cy="71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100"/>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Exo 2"/>
              <a:buNone/>
              <a:defRPr sz="2800" b="1">
                <a:solidFill>
                  <a:schemeClr val="dk1"/>
                </a:solidFill>
                <a:latin typeface="Exo 2"/>
                <a:ea typeface="Exo 2"/>
                <a:cs typeface="Exo 2"/>
                <a:sym typeface="Exo 2"/>
              </a:defRPr>
            </a:lvl1pPr>
            <a:lvl2pPr lvl="1"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2pPr>
            <a:lvl3pPr lvl="2"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3pPr>
            <a:lvl4pPr lvl="3"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4pPr>
            <a:lvl5pPr lvl="4"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5pPr>
            <a:lvl6pPr lvl="5"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6pPr>
            <a:lvl7pPr lvl="6"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7pPr>
            <a:lvl8pPr lvl="7"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8pPr>
            <a:lvl9pPr lvl="8" rtl="0">
              <a:spcBef>
                <a:spcPts val="0"/>
              </a:spcBef>
              <a:spcAft>
                <a:spcPts val="0"/>
              </a:spcAft>
              <a:buClr>
                <a:schemeClr val="dk1"/>
              </a:buClr>
              <a:buSzPts val="2800"/>
              <a:buFont typeface="Squada One" panose="02000000000000000000"/>
              <a:buNone/>
              <a:defRPr sz="2800">
                <a:solidFill>
                  <a:schemeClr val="dk1"/>
                </a:solidFill>
                <a:latin typeface="Squada One" panose="02000000000000000000"/>
                <a:ea typeface="Squada One" panose="02000000000000000000"/>
                <a:cs typeface="Squada One" panose="02000000000000000000"/>
                <a:sym typeface="Squada One" panose="02000000000000000000"/>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1pPr>
            <a:lvl2pPr marL="914400" lvl="1"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2pPr>
            <a:lvl3pPr marL="1371600" lvl="2"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3pPr>
            <a:lvl4pPr marL="1828800" lvl="3"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4pPr>
            <a:lvl5pPr marL="2286000" lvl="4"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5pPr>
            <a:lvl6pPr marL="2743200" lvl="5"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6pPr>
            <a:lvl7pPr marL="3200400" lvl="6"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7pPr>
            <a:lvl8pPr marL="3657600" lvl="7" indent="-304800" rtl="0">
              <a:lnSpc>
                <a:spcPct val="115000"/>
              </a:lnSpc>
              <a:spcBef>
                <a:spcPts val="1600"/>
              </a:spcBef>
              <a:spcAft>
                <a:spcPts val="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8pPr>
            <a:lvl9pPr marL="4114800" lvl="8" indent="-304800" rtl="0">
              <a:lnSpc>
                <a:spcPct val="115000"/>
              </a:lnSpc>
              <a:spcBef>
                <a:spcPts val="1600"/>
              </a:spcBef>
              <a:spcAft>
                <a:spcPts val="1600"/>
              </a:spcAft>
              <a:buClr>
                <a:schemeClr val="dk1"/>
              </a:buClr>
              <a:buSzPts val="1200"/>
              <a:buFont typeface="Roboto Condensed Light" panose="02000000000000000000"/>
              <a:buChar char="■"/>
              <a:defRPr sz="12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1930475" y="3906649"/>
            <a:ext cx="6886800" cy="1119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b="0">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spcBef>
                <a:spcPts val="0"/>
              </a:spcBef>
              <a:spcAft>
                <a:spcPts val="0"/>
              </a:spcAft>
              <a:buNone/>
            </a:pPr>
            <a:endParaRPr b="0">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spcBef>
                <a:spcPts val="0"/>
              </a:spcBef>
              <a:spcAft>
                <a:spcPts val="0"/>
              </a:spcAft>
              <a:buNone/>
            </a:pPr>
            <a:endParaRPr b="0">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spcBef>
                <a:spcPts val="0"/>
              </a:spcBef>
              <a:spcAft>
                <a:spcPts val="0"/>
              </a:spcAft>
              <a:buNone/>
            </a:pPr>
            <a:r>
              <a:rPr lang="en-GB" b="0">
                <a:latin typeface="Roboto Condensed" panose="02000000000000000000"/>
                <a:ea typeface="Roboto Condensed" panose="02000000000000000000"/>
                <a:cs typeface="Roboto Condensed" panose="02000000000000000000"/>
                <a:sym typeface="Roboto Condensed" panose="02000000000000000000"/>
              </a:rPr>
              <a:t>HAWK SUAV</a:t>
            </a:r>
            <a:endParaRPr b="0">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spcBef>
                <a:spcPts val="0"/>
              </a:spcBef>
              <a:spcAft>
                <a:spcPts val="0"/>
              </a:spcAft>
              <a:buNone/>
            </a:pPr>
            <a:endParaRPr b="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133" name="Google Shape;133;p26"/>
          <p:cNvSpPr txBox="1">
            <a:spLocks noGrp="1"/>
          </p:cNvSpPr>
          <p:nvPr>
            <p:ph type="subTitle" idx="1"/>
          </p:nvPr>
        </p:nvSpPr>
        <p:spPr>
          <a:xfrm>
            <a:off x="4227425" y="3906650"/>
            <a:ext cx="4632600" cy="1323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1400">
                <a:solidFill>
                  <a:srgbClr val="000000"/>
                </a:solidFill>
              </a:rPr>
              <a:t>	 	 	</a:t>
            </a:r>
            <a:endParaRPr sz="1400">
              <a:solidFill>
                <a:srgbClr val="000000"/>
              </a:solidFill>
            </a:endParaRPr>
          </a:p>
          <a:p>
            <a:pPr marL="0" lvl="0" indent="0" algn="r" rtl="0">
              <a:lnSpc>
                <a:spcPct val="139000"/>
              </a:lnSpc>
              <a:spcBef>
                <a:spcPts val="1200"/>
              </a:spcBef>
              <a:spcAft>
                <a:spcPts val="0"/>
              </a:spcAft>
              <a:buNone/>
            </a:pPr>
            <a:r>
              <a:rPr lang="en-GB" sz="1600">
                <a:solidFill>
                  <a:srgbClr val="000000"/>
                </a:solidFill>
              </a:rPr>
              <a:t>Tactical unmanned aerial system for ISTAR missions</a:t>
            </a:r>
            <a:endParaRPr sz="1600">
              <a:solidFill>
                <a:srgbClr val="000000"/>
              </a:solidFill>
            </a:endParaRPr>
          </a:p>
          <a:p>
            <a:pPr marL="0" lvl="0" indent="0" algn="r" rtl="0">
              <a:spcBef>
                <a:spcPts val="0"/>
              </a:spcBef>
              <a:spcAft>
                <a:spcPts val="0"/>
              </a:spcAft>
              <a:buNone/>
            </a:pPr>
            <a:endParaRPr sz="1600"/>
          </a:p>
          <a:p>
            <a:pPr marL="0" lvl="0" indent="0" algn="r" rtl="0">
              <a:spcBef>
                <a:spcPts val="0"/>
              </a:spcBef>
              <a:spcAft>
                <a:spcPts val="0"/>
              </a:spcAft>
              <a:buNone/>
            </a:pPr>
            <a:endParaRPr sz="1400" b="1">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p:txBody>
      </p:sp>
      <p:pic>
        <p:nvPicPr>
          <p:cNvPr id="136" name="Google Shape;136;p26"/>
          <p:cNvPicPr preferRelativeResize="0"/>
          <p:nvPr/>
        </p:nvPicPr>
        <p:blipFill>
          <a:blip r:embed="rId3"/>
          <a:stretch>
            <a:fillRect/>
          </a:stretch>
        </p:blipFill>
        <p:spPr>
          <a:xfrm rot="-305637">
            <a:off x="1585900" y="1707600"/>
            <a:ext cx="5972200" cy="2570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cxnSp>
        <p:nvCxnSpPr>
          <p:cNvPr id="141" name="Google Shape;141;p27"/>
          <p:cNvCxnSpPr/>
          <p:nvPr/>
        </p:nvCxnSpPr>
        <p:spPr>
          <a:xfrm flipH="1">
            <a:off x="621075" y="2655950"/>
            <a:ext cx="3922500" cy="23700"/>
          </a:xfrm>
          <a:prstGeom prst="straightConnector1">
            <a:avLst/>
          </a:prstGeom>
          <a:noFill/>
          <a:ln w="9525" cap="flat" cmpd="sng">
            <a:solidFill>
              <a:schemeClr val="dk1"/>
            </a:solidFill>
            <a:prstDash val="solid"/>
            <a:round/>
            <a:headEnd type="none" w="med" len="med"/>
            <a:tailEnd type="none" w="med" len="med"/>
          </a:ln>
        </p:spPr>
      </p:cxnSp>
      <p:cxnSp>
        <p:nvCxnSpPr>
          <p:cNvPr id="142" name="Google Shape;142;p27"/>
          <p:cNvCxnSpPr/>
          <p:nvPr/>
        </p:nvCxnSpPr>
        <p:spPr>
          <a:xfrm rot="10800000">
            <a:off x="1103800" y="3594968"/>
            <a:ext cx="3145200" cy="0"/>
          </a:xfrm>
          <a:prstGeom prst="straightConnector1">
            <a:avLst/>
          </a:prstGeom>
          <a:noFill/>
          <a:ln w="9525" cap="flat" cmpd="sng">
            <a:solidFill>
              <a:schemeClr val="dk1"/>
            </a:solidFill>
            <a:prstDash val="solid"/>
            <a:round/>
            <a:headEnd type="none" w="med" len="med"/>
            <a:tailEnd type="none" w="med" len="med"/>
          </a:ln>
        </p:spPr>
      </p:cxnSp>
      <p:cxnSp>
        <p:nvCxnSpPr>
          <p:cNvPr id="143" name="Google Shape;143;p27"/>
          <p:cNvCxnSpPr/>
          <p:nvPr/>
        </p:nvCxnSpPr>
        <p:spPr>
          <a:xfrm rot="10800000">
            <a:off x="5006375" y="2741217"/>
            <a:ext cx="3810900" cy="32700"/>
          </a:xfrm>
          <a:prstGeom prst="straightConnector1">
            <a:avLst/>
          </a:prstGeom>
          <a:noFill/>
          <a:ln w="9525" cap="flat" cmpd="sng">
            <a:solidFill>
              <a:schemeClr val="dk1"/>
            </a:solidFill>
            <a:prstDash val="solid"/>
            <a:round/>
            <a:headEnd type="none" w="med" len="med"/>
            <a:tailEnd type="none" w="med" len="med"/>
          </a:ln>
        </p:spPr>
      </p:cxnSp>
      <p:sp>
        <p:nvSpPr>
          <p:cNvPr id="144" name="Google Shape;144;p27"/>
          <p:cNvSpPr txBox="1"/>
          <p:nvPr/>
        </p:nvSpPr>
        <p:spPr>
          <a:xfrm>
            <a:off x="129300" y="1196263"/>
            <a:ext cx="2826000" cy="1388700"/>
          </a:xfrm>
          <a:prstGeom prst="rect">
            <a:avLst/>
          </a:prstGeom>
          <a:noFill/>
          <a:ln>
            <a:noFill/>
          </a:ln>
        </p:spPr>
        <p:txBody>
          <a:bodyPr spcFirstLastPara="1" wrap="square" lIns="91425" tIns="91425" rIns="91425" bIns="91425" anchor="t" anchorCtr="0">
            <a:noAutofit/>
          </a:bodyPr>
          <a:lstStyle/>
          <a:p>
            <a:pPr marL="457200" lvl="0" indent="0" algn="l" rtl="0">
              <a:lnSpc>
                <a:spcPct val="140000"/>
              </a:lnSpc>
              <a:spcBef>
                <a:spcPts val="0"/>
              </a:spcBef>
              <a:spcAft>
                <a:spcPts val="0"/>
              </a:spcAft>
              <a:buNone/>
            </a:pPr>
            <a:r>
              <a:rPr lang="en-GB" sz="1100" b="1" dirty="0">
                <a:latin typeface="Roboto Condensed" panose="02000000000000000000"/>
                <a:ea typeface="Roboto Condensed" panose="02000000000000000000"/>
                <a:cs typeface="Roboto Condensed" panose="02000000000000000000"/>
                <a:sym typeface="Roboto Condensed" panose="02000000000000000000"/>
              </a:rPr>
              <a:t>HAWK</a:t>
            </a:r>
            <a:r>
              <a:rPr lang="en-GB" sz="1100" dirty="0">
                <a:latin typeface="Roboto Condensed Light" panose="02000000000000000000"/>
                <a:ea typeface="Roboto Condensed Light" panose="02000000000000000000"/>
                <a:cs typeface="Roboto Condensed Light" panose="02000000000000000000"/>
                <a:sym typeface="Roboto Condensed Light" panose="02000000000000000000"/>
              </a:rPr>
              <a:t> system is an innovative UAV for short-range surveillance and reconnaissance missions required for civil and military applications. A single operator is capable of carrying – deploying and operating the system. </a:t>
            </a:r>
            <a:endParaRPr sz="1100" dirty="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145" name="Google Shape;145;p27"/>
          <p:cNvSpPr txBox="1"/>
          <p:nvPr/>
        </p:nvSpPr>
        <p:spPr>
          <a:xfrm>
            <a:off x="1164700" y="3594975"/>
            <a:ext cx="3145200" cy="20499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1100" b="1">
                <a:latin typeface="Roboto Condensed" panose="02000000000000000000"/>
                <a:ea typeface="Roboto Condensed" panose="02000000000000000000"/>
                <a:cs typeface="Roboto Condensed" panose="02000000000000000000"/>
                <a:sym typeface="Roboto Condensed" panose="02000000000000000000"/>
              </a:rPr>
              <a:t>HAWK</a:t>
            </a:r>
            <a:r>
              <a:rPr lang="en-GB" sz="1100">
                <a:latin typeface="Roboto Condensed Light" panose="02000000000000000000"/>
                <a:ea typeface="Roboto Condensed Light" panose="02000000000000000000"/>
                <a:cs typeface="Roboto Condensed Light" panose="02000000000000000000"/>
                <a:sym typeface="Roboto Condensed Light" panose="02000000000000000000"/>
              </a:rPr>
              <a:t> can be equipped with various payload options that offer exquisite picture quality and stabilization. Additionally you get features like target tracking and thermal imaginary. The list of advantages continues with is its cutting-edge, developed in-house, autopilot capabilities that grant the operator a safe, fully automated flight, allowing him to remain mission focused. </a:t>
            </a:r>
            <a:endParaRPr sz="1100">
              <a:latin typeface="Roboto Condensed Light" panose="02000000000000000000"/>
              <a:ea typeface="Roboto Condensed Light" panose="02000000000000000000"/>
              <a:cs typeface="Roboto Condensed Light" panose="02000000000000000000"/>
              <a:sym typeface="Roboto Condensed Light" panose="02000000000000000000"/>
            </a:endParaRPr>
          </a:p>
          <a:p>
            <a:pPr marL="0" lvl="0" indent="0" algn="r" rtl="0">
              <a:lnSpc>
                <a:spcPct val="100000"/>
              </a:lnSpc>
              <a:spcBef>
                <a:spcPts val="0"/>
              </a:spcBef>
              <a:spcAft>
                <a:spcPts val="0"/>
              </a:spcAft>
              <a:buNone/>
            </a:pPr>
            <a:endParaRPr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146" name="Google Shape;146;p27"/>
          <p:cNvSpPr txBox="1"/>
          <p:nvPr/>
        </p:nvSpPr>
        <p:spPr>
          <a:xfrm>
            <a:off x="5991275" y="2773925"/>
            <a:ext cx="2826000" cy="27120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None/>
            </a:pPr>
            <a:r>
              <a:rPr lang="en-GB" sz="1100" b="1">
                <a:latin typeface="Roboto Condensed" panose="02000000000000000000"/>
                <a:ea typeface="Roboto Condensed" panose="02000000000000000000"/>
                <a:cs typeface="Roboto Condensed" panose="02000000000000000000"/>
                <a:sym typeface="Roboto Condensed" panose="02000000000000000000"/>
              </a:rPr>
              <a:t>The UAV </a:t>
            </a:r>
            <a:r>
              <a:rPr lang="en-GB" sz="1100">
                <a:latin typeface="Roboto Condensed Light" panose="02000000000000000000"/>
                <a:ea typeface="Roboto Condensed Light" panose="02000000000000000000"/>
                <a:cs typeface="Roboto Condensed Light" panose="02000000000000000000"/>
                <a:sym typeface="Roboto Condensed Light" panose="02000000000000000000"/>
              </a:rPr>
              <a:t>is equipped with a silent electric motor that allows it to fly close to the mission site while remaining undetected. Its innovative  design manufactured completely from aerospace grade composite materials guarantees high rigidity of the airframe that lets the operator to land the AV on rough surfaces multiple times and complete missions in extreme weather conditions.</a:t>
            </a:r>
            <a:endParaRPr sz="11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pic>
        <p:nvPicPr>
          <p:cNvPr id="147" name="Google Shape;147;p27"/>
          <p:cNvPicPr preferRelativeResize="0"/>
          <p:nvPr/>
        </p:nvPicPr>
        <p:blipFill>
          <a:blip r:embed="rId3"/>
          <a:stretch>
            <a:fillRect/>
          </a:stretch>
        </p:blipFill>
        <p:spPr>
          <a:xfrm rot="-949404">
            <a:off x="3744186" y="1228443"/>
            <a:ext cx="3907601" cy="30705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8"/>
          <p:cNvPicPr preferRelativeResize="0"/>
          <p:nvPr/>
        </p:nvPicPr>
        <p:blipFill>
          <a:blip r:embed="rId3"/>
          <a:stretch>
            <a:fillRect/>
          </a:stretch>
        </p:blipFill>
        <p:spPr>
          <a:xfrm>
            <a:off x="6889616" y="2610214"/>
            <a:ext cx="1638000" cy="920915"/>
          </a:xfrm>
          <a:prstGeom prst="rect">
            <a:avLst/>
          </a:prstGeom>
          <a:noFill/>
          <a:ln>
            <a:noFill/>
          </a:ln>
        </p:spPr>
      </p:pic>
      <p:pic>
        <p:nvPicPr>
          <p:cNvPr id="154" name="Google Shape;154;p28"/>
          <p:cNvPicPr preferRelativeResize="0"/>
          <p:nvPr/>
        </p:nvPicPr>
        <p:blipFill>
          <a:blip r:embed="rId4"/>
          <a:stretch>
            <a:fillRect/>
          </a:stretch>
        </p:blipFill>
        <p:spPr>
          <a:xfrm>
            <a:off x="1800900" y="326300"/>
            <a:ext cx="5174724" cy="3285177"/>
          </a:xfrm>
          <a:prstGeom prst="rect">
            <a:avLst/>
          </a:prstGeom>
          <a:noFill/>
          <a:ln>
            <a:noFill/>
          </a:ln>
        </p:spPr>
      </p:pic>
      <p:sp>
        <p:nvSpPr>
          <p:cNvPr id="155" name="Google Shape;155;p28"/>
          <p:cNvSpPr txBox="1">
            <a:spLocks noGrp="1"/>
          </p:cNvSpPr>
          <p:nvPr>
            <p:ph type="ctrTitle"/>
          </p:nvPr>
        </p:nvSpPr>
        <p:spPr>
          <a:xfrm>
            <a:off x="2437807" y="-605450"/>
            <a:ext cx="3921900" cy="162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0">
                <a:solidFill>
                  <a:srgbClr val="666666"/>
                </a:solidFill>
                <a:latin typeface="Roboto Condensed" panose="02000000000000000000"/>
                <a:ea typeface="Roboto Condensed" panose="02000000000000000000"/>
                <a:cs typeface="Roboto Condensed" panose="02000000000000000000"/>
                <a:sym typeface="Roboto Condensed" panose="02000000000000000000"/>
              </a:rPr>
              <a:t> </a:t>
            </a:r>
            <a:endParaRPr b="0">
              <a:solidFill>
                <a:srgbClr val="666666"/>
              </a:solidFill>
              <a:latin typeface="Roboto" panose="02000000000000000000"/>
              <a:ea typeface="Roboto" panose="02000000000000000000"/>
              <a:cs typeface="Roboto" panose="02000000000000000000"/>
              <a:sym typeface="Roboto" panose="02000000000000000000"/>
            </a:endParaRPr>
          </a:p>
        </p:txBody>
      </p:sp>
      <p:sp>
        <p:nvSpPr>
          <p:cNvPr id="156" name="Google Shape;156;p28"/>
          <p:cNvSpPr txBox="1">
            <a:spLocks noGrp="1"/>
          </p:cNvSpPr>
          <p:nvPr>
            <p:ph type="ctrTitle" idx="2"/>
          </p:nvPr>
        </p:nvSpPr>
        <p:spPr>
          <a:xfrm>
            <a:off x="741625" y="1425450"/>
            <a:ext cx="1280100" cy="720300"/>
          </a:xfrm>
          <a:prstGeom prst="rect">
            <a:avLst/>
          </a:prstGeom>
        </p:spPr>
        <p:txBody>
          <a:bodyPr spcFirstLastPara="1" wrap="square" lIns="91425" tIns="91425" rIns="91425" bIns="91425" anchor="b" anchorCtr="0">
            <a:noAutofit/>
          </a:bodyPr>
          <a:lstStyle/>
          <a:p>
            <a:pPr marL="457200" lvl="0" indent="0" algn="l" rtl="0">
              <a:lnSpc>
                <a:spcPct val="115000"/>
              </a:lnSpc>
              <a:spcBef>
                <a:spcPts val="0"/>
              </a:spcBef>
              <a:spcAft>
                <a:spcPts val="0"/>
              </a:spcAft>
              <a:buNone/>
            </a:pPr>
            <a:endParaRPr sz="1000" b="0" dirty="0">
              <a:solidFill>
                <a:srgbClr val="000000"/>
              </a:solidFill>
            </a:endParaRPr>
          </a:p>
          <a:p>
            <a:pPr marL="0" lvl="0" indent="0" algn="l" rtl="0">
              <a:lnSpc>
                <a:spcPct val="115000"/>
              </a:lnSpc>
              <a:spcBef>
                <a:spcPts val="0"/>
              </a:spcBef>
              <a:spcAft>
                <a:spcPts val="0"/>
              </a:spcAft>
              <a:buNone/>
            </a:pPr>
            <a:endParaRPr sz="1000" b="0" dirty="0">
              <a:solidFill>
                <a:srgbClr val="000000"/>
              </a:solidFill>
            </a:endParaRPr>
          </a:p>
          <a:p>
            <a:pPr marL="0" lvl="0" indent="0" algn="l" rtl="0">
              <a:spcBef>
                <a:spcPts val="0"/>
              </a:spcBef>
              <a:spcAft>
                <a:spcPts val="0"/>
              </a:spcAft>
              <a:buNone/>
            </a:pPr>
            <a:r>
              <a:rPr lang="en-GB" sz="1000" b="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Ground Data Terminal with automatic dual axis tracking - GDT</a:t>
            </a:r>
          </a:p>
        </p:txBody>
      </p:sp>
      <p:sp>
        <p:nvSpPr>
          <p:cNvPr id="157" name="Google Shape;157;p28"/>
          <p:cNvSpPr txBox="1">
            <a:spLocks noGrp="1"/>
          </p:cNvSpPr>
          <p:nvPr>
            <p:ph type="subTitle" idx="1"/>
          </p:nvPr>
        </p:nvSpPr>
        <p:spPr>
          <a:xfrm>
            <a:off x="5893438" y="196100"/>
            <a:ext cx="1150200" cy="76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a:solidFill>
                  <a:srgbClr val="000000"/>
                </a:solidFill>
                <a:latin typeface="Roboto Condensed" panose="02000000000000000000"/>
                <a:ea typeface="Roboto Condensed" panose="02000000000000000000"/>
                <a:cs typeface="Roboto Condensed" panose="02000000000000000000"/>
                <a:sym typeface="Roboto Condensed" panose="02000000000000000000"/>
              </a:rPr>
              <a:t>Payload - EO/IR stabilized gimbal embedded with target tracking</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sp>
        <p:nvSpPr>
          <p:cNvPr id="158" name="Google Shape;158;p28"/>
          <p:cNvSpPr txBox="1">
            <a:spLocks noGrp="1"/>
          </p:cNvSpPr>
          <p:nvPr>
            <p:ph type="subTitle" idx="17"/>
          </p:nvPr>
        </p:nvSpPr>
        <p:spPr>
          <a:xfrm>
            <a:off x="544525" y="6074378"/>
            <a:ext cx="1674300" cy="40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solidFill>
                  <a:srgbClr val="000000"/>
                </a:solidFill>
                <a:latin typeface="Roboto Condensed" panose="02000000000000000000"/>
                <a:ea typeface="Roboto Condensed" panose="02000000000000000000"/>
                <a:cs typeface="Roboto Condensed" panose="02000000000000000000"/>
                <a:sym typeface="Roboto Condensed" panose="02000000000000000000"/>
              </a:rPr>
              <a:t>Set of Li-ION batteries </a:t>
            </a:r>
            <a:endParaRPr sz="1000"/>
          </a:p>
        </p:txBody>
      </p:sp>
      <p:sp>
        <p:nvSpPr>
          <p:cNvPr id="159" name="Google Shape;159;p28"/>
          <p:cNvSpPr txBox="1">
            <a:spLocks noGrp="1"/>
          </p:cNvSpPr>
          <p:nvPr>
            <p:ph type="subTitle" idx="19"/>
          </p:nvPr>
        </p:nvSpPr>
        <p:spPr>
          <a:xfrm>
            <a:off x="7633350" y="5469925"/>
            <a:ext cx="1150200" cy="452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solidFill>
                  <a:srgbClr val="000000"/>
                </a:solidFill>
                <a:latin typeface="Roboto Condensed" panose="02000000000000000000"/>
                <a:ea typeface="Roboto Condensed" panose="02000000000000000000"/>
                <a:cs typeface="Roboto Condensed" panose="02000000000000000000"/>
                <a:sym typeface="Roboto Condensed" panose="02000000000000000000"/>
              </a:rPr>
              <a:t> Comfort Kit</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pic>
        <p:nvPicPr>
          <p:cNvPr id="160" name="Google Shape;160;p28"/>
          <p:cNvPicPr preferRelativeResize="0"/>
          <p:nvPr/>
        </p:nvPicPr>
        <p:blipFill rotWithShape="1">
          <a:blip r:embed="rId5"/>
          <a:srcRect t="5543" r="1748" b="4898"/>
          <a:stretch>
            <a:fillRect/>
          </a:stretch>
        </p:blipFill>
        <p:spPr>
          <a:xfrm>
            <a:off x="2161875" y="4372600"/>
            <a:ext cx="5087549" cy="2021701"/>
          </a:xfrm>
          <a:prstGeom prst="rect">
            <a:avLst/>
          </a:prstGeom>
          <a:noFill/>
          <a:ln>
            <a:noFill/>
          </a:ln>
        </p:spPr>
      </p:pic>
      <p:sp>
        <p:nvSpPr>
          <p:cNvPr id="161" name="Google Shape;161;p28"/>
          <p:cNvSpPr txBox="1"/>
          <p:nvPr/>
        </p:nvSpPr>
        <p:spPr>
          <a:xfrm>
            <a:off x="2641875" y="3862113"/>
            <a:ext cx="1280100" cy="40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latin typeface="Roboto Condensed" panose="02000000000000000000"/>
                <a:ea typeface="Roboto Condensed" panose="02000000000000000000"/>
                <a:cs typeface="Roboto Condensed" panose="02000000000000000000"/>
                <a:sym typeface="Roboto Condensed" panose="02000000000000000000"/>
              </a:rPr>
              <a:t>Spares and Tools</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sp>
        <p:nvSpPr>
          <p:cNvPr id="162" name="Google Shape;162;p28"/>
          <p:cNvSpPr txBox="1"/>
          <p:nvPr/>
        </p:nvSpPr>
        <p:spPr>
          <a:xfrm>
            <a:off x="3862277" y="6457200"/>
            <a:ext cx="1855800" cy="40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000">
                <a:latin typeface="Roboto Condensed" panose="02000000000000000000"/>
                <a:ea typeface="Roboto Condensed" panose="02000000000000000000"/>
                <a:cs typeface="Roboto Condensed" panose="02000000000000000000"/>
                <a:sym typeface="Roboto Condensed" panose="02000000000000000000"/>
              </a:rPr>
              <a:t>Transportation backpack</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sp>
        <p:nvSpPr>
          <p:cNvPr id="163" name="Google Shape;163;p28"/>
          <p:cNvSpPr txBox="1"/>
          <p:nvPr/>
        </p:nvSpPr>
        <p:spPr>
          <a:xfrm>
            <a:off x="1084225" y="4293275"/>
            <a:ext cx="778200" cy="3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00">
                <a:latin typeface="Roboto Condensed" panose="02000000000000000000"/>
                <a:ea typeface="Roboto Condensed" panose="02000000000000000000"/>
                <a:cs typeface="Roboto Condensed" panose="02000000000000000000"/>
                <a:sym typeface="Roboto Condensed" panose="02000000000000000000"/>
              </a:rPr>
              <a:t>Launcher</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sp>
        <p:nvSpPr>
          <p:cNvPr id="164" name="Google Shape;164;p28"/>
          <p:cNvSpPr txBox="1"/>
          <p:nvPr/>
        </p:nvSpPr>
        <p:spPr>
          <a:xfrm>
            <a:off x="5515575" y="3862125"/>
            <a:ext cx="1233900" cy="400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1000">
                <a:latin typeface="Roboto Condensed" panose="02000000000000000000"/>
                <a:ea typeface="Roboto Condensed" panose="02000000000000000000"/>
                <a:cs typeface="Roboto Condensed" panose="02000000000000000000"/>
                <a:sym typeface="Roboto Condensed" panose="02000000000000000000"/>
              </a:rPr>
              <a:t>GDT</a:t>
            </a:r>
            <a:endParaRPr sz="1000">
              <a:latin typeface="Roboto Condensed" panose="02000000000000000000"/>
              <a:ea typeface="Roboto Condensed" panose="02000000000000000000"/>
              <a:cs typeface="Roboto Condensed" panose="02000000000000000000"/>
              <a:sym typeface="Roboto Condensed" panose="02000000000000000000"/>
            </a:endParaRPr>
          </a:p>
        </p:txBody>
      </p:sp>
      <p:pic>
        <p:nvPicPr>
          <p:cNvPr id="165" name="Google Shape;165;p28"/>
          <p:cNvPicPr preferRelativeResize="0"/>
          <p:nvPr/>
        </p:nvPicPr>
        <p:blipFill>
          <a:blip r:embed="rId6"/>
          <a:stretch>
            <a:fillRect/>
          </a:stretch>
        </p:blipFill>
        <p:spPr>
          <a:xfrm>
            <a:off x="5106925" y="120950"/>
            <a:ext cx="737375" cy="920901"/>
          </a:xfrm>
          <a:prstGeom prst="rect">
            <a:avLst/>
          </a:prstGeom>
          <a:noFill/>
          <a:ln>
            <a:noFill/>
          </a:ln>
        </p:spPr>
      </p:pic>
      <p:pic>
        <p:nvPicPr>
          <p:cNvPr id="166" name="Google Shape;166;p28"/>
          <p:cNvPicPr preferRelativeResize="0"/>
          <p:nvPr/>
        </p:nvPicPr>
        <p:blipFill>
          <a:blip r:embed="rId7"/>
          <a:stretch>
            <a:fillRect/>
          </a:stretch>
        </p:blipFill>
        <p:spPr>
          <a:xfrm>
            <a:off x="164575" y="2456406"/>
            <a:ext cx="1280104" cy="720180"/>
          </a:xfrm>
          <a:prstGeom prst="rect">
            <a:avLst/>
          </a:prstGeom>
          <a:noFill/>
          <a:ln>
            <a:noFill/>
          </a:ln>
        </p:spPr>
      </p:pic>
      <p:pic>
        <p:nvPicPr>
          <p:cNvPr id="167" name="Google Shape;167;p28"/>
          <p:cNvPicPr preferRelativeResize="0"/>
          <p:nvPr/>
        </p:nvPicPr>
        <p:blipFill rotWithShape="1">
          <a:blip r:embed="rId8"/>
          <a:srcRect l="8642" t="26517" r="2263" b="6466"/>
          <a:stretch>
            <a:fillRect/>
          </a:stretch>
        </p:blipFill>
        <p:spPr>
          <a:xfrm>
            <a:off x="602750" y="5242233"/>
            <a:ext cx="737373" cy="832131"/>
          </a:xfrm>
          <a:prstGeom prst="rect">
            <a:avLst/>
          </a:prstGeom>
          <a:noFill/>
          <a:ln>
            <a:noFill/>
          </a:ln>
        </p:spPr>
      </p:pic>
      <p:sp>
        <p:nvSpPr>
          <p:cNvPr id="168" name="Google Shape;168;p28"/>
          <p:cNvSpPr txBox="1"/>
          <p:nvPr/>
        </p:nvSpPr>
        <p:spPr>
          <a:xfrm>
            <a:off x="7179138" y="3416375"/>
            <a:ext cx="1485600" cy="876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dirty="0">
                <a:latin typeface="Roboto Condensed" panose="02000000000000000000"/>
                <a:ea typeface="Roboto Condensed" panose="02000000000000000000"/>
                <a:cs typeface="Roboto Condensed" panose="02000000000000000000"/>
                <a:sym typeface="Roboto Condensed" panose="02000000000000000000"/>
              </a:rPr>
              <a:t>Multifunctional Rugged Ground Control Station - GCS</a:t>
            </a:r>
            <a:endParaRPr sz="1000" dirty="0">
              <a:latin typeface="Roboto Condensed" panose="02000000000000000000"/>
              <a:ea typeface="Roboto Condensed" panose="02000000000000000000"/>
              <a:cs typeface="Roboto Condensed" panose="02000000000000000000"/>
              <a:sym typeface="Roboto Condensed" panose="02000000000000000000"/>
            </a:endParaRPr>
          </a:p>
        </p:txBody>
      </p:sp>
      <p:sp>
        <p:nvSpPr>
          <p:cNvPr id="169" name="Google Shape;169;p28"/>
          <p:cNvSpPr txBox="1"/>
          <p:nvPr/>
        </p:nvSpPr>
        <p:spPr>
          <a:xfrm>
            <a:off x="289525" y="3090563"/>
            <a:ext cx="9093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dirty="0">
                <a:latin typeface="Roboto Condensed" panose="02000000000000000000"/>
                <a:ea typeface="Roboto Condensed" panose="02000000000000000000"/>
                <a:cs typeface="Roboto Condensed" panose="02000000000000000000"/>
                <a:sym typeface="Roboto Condensed" panose="02000000000000000000"/>
              </a:rPr>
              <a:t>Airframe</a:t>
            </a:r>
            <a:endParaRPr sz="1000" dirty="0">
              <a:latin typeface="Roboto Condensed" panose="02000000000000000000"/>
              <a:ea typeface="Roboto Condensed" panose="02000000000000000000"/>
              <a:cs typeface="Roboto Condensed" panose="02000000000000000000"/>
              <a:sym typeface="Roboto Condensed" panose="02000000000000000000"/>
            </a:endParaRPr>
          </a:p>
        </p:txBody>
      </p:sp>
      <p:pic>
        <p:nvPicPr>
          <p:cNvPr id="171" name="Google Shape;171;p28"/>
          <p:cNvPicPr preferRelativeResize="0"/>
          <p:nvPr/>
        </p:nvPicPr>
        <p:blipFill>
          <a:blip r:embed="rId9"/>
          <a:stretch>
            <a:fillRect/>
          </a:stretch>
        </p:blipFill>
        <p:spPr>
          <a:xfrm>
            <a:off x="7633350" y="3801658"/>
            <a:ext cx="1031400" cy="1834517"/>
          </a:xfrm>
          <a:prstGeom prst="rect">
            <a:avLst/>
          </a:prstGeom>
          <a:noFill/>
          <a:ln>
            <a:noFill/>
          </a:ln>
        </p:spPr>
      </p:pic>
      <p:pic>
        <p:nvPicPr>
          <p:cNvPr id="172" name="Google Shape;172;p28"/>
          <p:cNvPicPr preferRelativeResize="0"/>
          <p:nvPr/>
        </p:nvPicPr>
        <p:blipFill rotWithShape="1">
          <a:blip r:embed="rId10"/>
          <a:srcRect l="31454" r="30766" b="52383"/>
          <a:stretch>
            <a:fillRect/>
          </a:stretch>
        </p:blipFill>
        <p:spPr>
          <a:xfrm>
            <a:off x="969238" y="112473"/>
            <a:ext cx="649125" cy="1227253"/>
          </a:xfrm>
          <a:prstGeom prst="rect">
            <a:avLst/>
          </a:prstGeom>
          <a:noFill/>
          <a:ln>
            <a:noFill/>
          </a:ln>
        </p:spPr>
      </p:pic>
      <p:cxnSp>
        <p:nvCxnSpPr>
          <p:cNvPr id="173" name="Google Shape;173;p28"/>
          <p:cNvCxnSpPr/>
          <p:nvPr/>
        </p:nvCxnSpPr>
        <p:spPr>
          <a:xfrm rot="10800000" flipH="1">
            <a:off x="778075" y="783150"/>
            <a:ext cx="2262000" cy="6423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174" name="Google Shape;174;p28"/>
          <p:cNvCxnSpPr/>
          <p:nvPr/>
        </p:nvCxnSpPr>
        <p:spPr>
          <a:xfrm rot="10800000" flipH="1">
            <a:off x="289525" y="2710275"/>
            <a:ext cx="1954200" cy="452400"/>
          </a:xfrm>
          <a:prstGeom prst="bentConnector3">
            <a:avLst>
              <a:gd name="adj1" fmla="val 57872"/>
            </a:avLst>
          </a:prstGeom>
          <a:noFill/>
          <a:ln w="9525" cap="flat" cmpd="sng">
            <a:solidFill>
              <a:srgbClr val="000000"/>
            </a:solidFill>
            <a:prstDash val="solid"/>
            <a:round/>
            <a:headEnd type="none" w="med" len="med"/>
            <a:tailEnd type="none" w="med" len="med"/>
          </a:ln>
        </p:spPr>
      </p:cxnSp>
      <p:cxnSp>
        <p:nvCxnSpPr>
          <p:cNvPr id="175" name="Google Shape;175;p28"/>
          <p:cNvCxnSpPr/>
          <p:nvPr/>
        </p:nvCxnSpPr>
        <p:spPr>
          <a:xfrm rot="-5400000">
            <a:off x="4315625" y="764975"/>
            <a:ext cx="2090100" cy="1131000"/>
          </a:xfrm>
          <a:prstGeom prst="bentConnector3">
            <a:avLst>
              <a:gd name="adj1" fmla="val 64065"/>
            </a:avLst>
          </a:prstGeom>
          <a:noFill/>
          <a:ln w="9525" cap="flat" cmpd="sng">
            <a:solidFill>
              <a:srgbClr val="000000"/>
            </a:solidFill>
            <a:prstDash val="solid"/>
            <a:round/>
            <a:headEnd type="none" w="med" len="med"/>
            <a:tailEnd type="none" w="med" len="med"/>
          </a:ln>
        </p:spPr>
      </p:cxnSp>
      <p:cxnSp>
        <p:nvCxnSpPr>
          <p:cNvPr id="176" name="Google Shape;176;p28"/>
          <p:cNvCxnSpPr/>
          <p:nvPr/>
        </p:nvCxnSpPr>
        <p:spPr>
          <a:xfrm>
            <a:off x="6595650" y="2889400"/>
            <a:ext cx="1818600" cy="606300"/>
          </a:xfrm>
          <a:prstGeom prst="bentConnector3">
            <a:avLst>
              <a:gd name="adj1" fmla="val 33332"/>
            </a:avLst>
          </a:prstGeom>
          <a:noFill/>
          <a:ln w="9525" cap="flat" cmpd="sng">
            <a:solidFill>
              <a:srgbClr val="000000"/>
            </a:solidFill>
            <a:prstDash val="solid"/>
            <a:round/>
            <a:headEnd type="none" w="med" len="med"/>
            <a:tailEnd type="none" w="med" len="med"/>
          </a:ln>
        </p:spPr>
      </p:cxnSp>
      <p:cxnSp>
        <p:nvCxnSpPr>
          <p:cNvPr id="177" name="Google Shape;177;p28"/>
          <p:cNvCxnSpPr/>
          <p:nvPr/>
        </p:nvCxnSpPr>
        <p:spPr>
          <a:xfrm>
            <a:off x="1084225" y="4590338"/>
            <a:ext cx="1872900" cy="5700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178" name="Google Shape;178;p28"/>
          <p:cNvCxnSpPr/>
          <p:nvPr/>
        </p:nvCxnSpPr>
        <p:spPr>
          <a:xfrm rot="10800000" flipH="1">
            <a:off x="542850" y="5614375"/>
            <a:ext cx="4008000" cy="524700"/>
          </a:xfrm>
          <a:prstGeom prst="bentConnector3">
            <a:avLst>
              <a:gd name="adj1" fmla="val 36569"/>
            </a:avLst>
          </a:prstGeom>
          <a:noFill/>
          <a:ln w="9525" cap="flat" cmpd="sng">
            <a:solidFill>
              <a:srgbClr val="000000"/>
            </a:solidFill>
            <a:prstDash val="solid"/>
            <a:round/>
            <a:headEnd type="none" w="med" len="med"/>
            <a:tailEnd type="none" w="med" len="med"/>
          </a:ln>
        </p:spPr>
      </p:cxnSp>
      <p:cxnSp>
        <p:nvCxnSpPr>
          <p:cNvPr id="179" name="Google Shape;179;p28"/>
          <p:cNvCxnSpPr/>
          <p:nvPr/>
        </p:nvCxnSpPr>
        <p:spPr>
          <a:xfrm rot="-5400000" flipH="1">
            <a:off x="2664400" y="4207725"/>
            <a:ext cx="1113000" cy="1031400"/>
          </a:xfrm>
          <a:prstGeom prst="bentConnector3">
            <a:avLst>
              <a:gd name="adj1" fmla="val -811"/>
            </a:avLst>
          </a:prstGeom>
          <a:noFill/>
          <a:ln w="9525" cap="flat" cmpd="sng">
            <a:solidFill>
              <a:srgbClr val="000000"/>
            </a:solidFill>
            <a:prstDash val="solid"/>
            <a:round/>
            <a:headEnd type="none" w="med" len="med"/>
            <a:tailEnd type="none" w="med" len="med"/>
          </a:ln>
        </p:spPr>
      </p:cxnSp>
      <p:cxnSp>
        <p:nvCxnSpPr>
          <p:cNvPr id="180" name="Google Shape;180;p28"/>
          <p:cNvCxnSpPr/>
          <p:nvPr/>
        </p:nvCxnSpPr>
        <p:spPr>
          <a:xfrm rot="10800000" flipH="1">
            <a:off x="5220400" y="4157850"/>
            <a:ext cx="1529100" cy="6786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181" name="Google Shape;181;p28"/>
          <p:cNvCxnSpPr/>
          <p:nvPr/>
        </p:nvCxnSpPr>
        <p:spPr>
          <a:xfrm>
            <a:off x="6297050" y="5352150"/>
            <a:ext cx="2605800" cy="199200"/>
          </a:xfrm>
          <a:prstGeom prst="bentConnector3">
            <a:avLst>
              <a:gd name="adj1" fmla="val 50000"/>
            </a:avLst>
          </a:prstGeom>
          <a:noFill/>
          <a:ln w="9525" cap="flat" cmpd="sng">
            <a:solidFill>
              <a:srgbClr val="000000"/>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9"/>
          <p:cNvPicPr preferRelativeResize="0"/>
          <p:nvPr/>
        </p:nvPicPr>
        <p:blipFill>
          <a:blip r:embed="rId3">
            <a:alphaModFix amt="83000"/>
          </a:blip>
          <a:stretch>
            <a:fillRect/>
          </a:stretch>
        </p:blipFill>
        <p:spPr>
          <a:xfrm>
            <a:off x="630975" y="3327050"/>
            <a:ext cx="8482772" cy="3435623"/>
          </a:xfrm>
          <a:prstGeom prst="rect">
            <a:avLst/>
          </a:prstGeom>
          <a:noFill/>
          <a:ln>
            <a:noFill/>
          </a:ln>
          <a:effectLst>
            <a:reflection endPos="1000" fadeDir="5400012" sy="-100000" algn="bl" rotWithShape="0"/>
          </a:effectLst>
        </p:spPr>
      </p:pic>
      <p:pic>
        <p:nvPicPr>
          <p:cNvPr id="187" name="Google Shape;187;p29"/>
          <p:cNvPicPr preferRelativeResize="0"/>
          <p:nvPr/>
        </p:nvPicPr>
        <p:blipFill>
          <a:blip r:embed="rId4">
            <a:alphaModFix amt="72000"/>
          </a:blip>
          <a:stretch>
            <a:fillRect/>
          </a:stretch>
        </p:blipFill>
        <p:spPr>
          <a:xfrm rot="10800000">
            <a:off x="493025" y="-14902"/>
            <a:ext cx="8700600" cy="3287452"/>
          </a:xfrm>
          <a:prstGeom prst="rect">
            <a:avLst/>
          </a:prstGeom>
          <a:noFill/>
          <a:ln>
            <a:noFill/>
          </a:ln>
          <a:effectLst>
            <a:reflection endPos="1000" fadeDir="5400012" sy="-100000" algn="bl" rotWithShape="0"/>
          </a:effectLst>
        </p:spPr>
      </p:pic>
      <p:sp>
        <p:nvSpPr>
          <p:cNvPr id="188" name="Google Shape;188;p29"/>
          <p:cNvSpPr txBox="1">
            <a:spLocks noGrp="1"/>
          </p:cNvSpPr>
          <p:nvPr>
            <p:ph type="subTitle" idx="1"/>
          </p:nvPr>
        </p:nvSpPr>
        <p:spPr>
          <a:xfrm>
            <a:off x="586500" y="1263750"/>
            <a:ext cx="4224900" cy="438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UAV Specifications</a:t>
            </a:r>
            <a:endParaRPr sz="15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Max take off weight</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5,5 kg</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Payload weight</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1 kg</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Wingspan</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2 m</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Endurance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4 hr</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Effective Range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60 km</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Maximum Altitude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1200 m AGL</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Max Take off Altitude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4000 m ASL</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Time to deploy</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under 10 min</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Navigation systems</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GNSS, INS</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Wind</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15 m/s</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Operational Temperature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-30...+50 °C</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Rain</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&lt;20 mm/hr</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Noise signature</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undetectable from 100 m</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Touchdown accuracy</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20 m</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Recovery - parachute landing on any surface</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endParaRPr sz="1200" dirty="0"/>
          </a:p>
        </p:txBody>
      </p:sp>
      <p:sp>
        <p:nvSpPr>
          <p:cNvPr id="190" name="Google Shape;190;p29"/>
          <p:cNvSpPr txBox="1">
            <a:spLocks noGrp="1"/>
          </p:cNvSpPr>
          <p:nvPr>
            <p:ph type="subTitle" idx="1"/>
          </p:nvPr>
        </p:nvSpPr>
        <p:spPr>
          <a:xfrm>
            <a:off x="4572000" y="1263750"/>
            <a:ext cx="4224900" cy="511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5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Aerial data terminal and Ground data terminal Specifications*</a:t>
            </a:r>
            <a:endParaRPr sz="15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endParaRPr sz="14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2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a:t>
            </a:r>
            <a:r>
              <a:rPr lang="en-GB"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ADT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 Supports P2P, P2M (Listening)</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Dynamic Master / Interface through web browser</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Clr>
                <a:srgbClr val="000000"/>
              </a:buClr>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Data link encryption</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AES 128 (256 optional) </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Frequency</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2.1-2.5 GHz (Adjustable)</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Throughput </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10 </a:t>
            </a:r>
            <a:r>
              <a:rPr lang="en-GB" sz="1300" dirty="0" err="1">
                <a:solidFill>
                  <a:srgbClr val="000000"/>
                </a:solidFill>
                <a:latin typeface="Roboto Condensed" panose="02000000000000000000"/>
                <a:ea typeface="Roboto Condensed" panose="02000000000000000000"/>
                <a:cs typeface="Roboto Condensed" panose="02000000000000000000"/>
                <a:sym typeface="Roboto Condensed" panose="02000000000000000000"/>
              </a:rPr>
              <a:t>Mbits</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FHSS </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250 </a:t>
            </a:r>
            <a:r>
              <a:rPr lang="en-GB" sz="1300" dirty="0" err="1">
                <a:solidFill>
                  <a:srgbClr val="000000"/>
                </a:solidFill>
                <a:latin typeface="Roboto Condensed" panose="02000000000000000000"/>
                <a:ea typeface="Roboto Condensed" panose="02000000000000000000"/>
                <a:cs typeface="Roboto Condensed" panose="02000000000000000000"/>
                <a:sym typeface="Roboto Condensed" panose="02000000000000000000"/>
              </a:rPr>
              <a:t>pps</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311150" algn="l" rtl="0">
              <a:lnSpc>
                <a:spcPct val="115000"/>
              </a:lnSpc>
              <a:spcBef>
                <a:spcPts val="0"/>
              </a:spcBef>
              <a:spcAft>
                <a:spcPts val="0"/>
              </a:spcAft>
              <a:buSzPts val="1300"/>
              <a:buFont typeface="Roboto Condensed" panose="02000000000000000000"/>
              <a:buChar char="●"/>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Output Power </a:t>
            </a:r>
            <a:r>
              <a:rPr lang="en-GB" sz="1300" dirty="0">
                <a:solidFill>
                  <a:srgbClr val="999997"/>
                </a:solidFill>
                <a:latin typeface="Roboto Condensed" panose="02000000000000000000"/>
                <a:ea typeface="Roboto Condensed" panose="02000000000000000000"/>
                <a:cs typeface="Roboto Condensed" panose="02000000000000000000"/>
                <a:sym typeface="Roboto Condensed" panose="02000000000000000000"/>
              </a:rPr>
              <a:t>................</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up to 1 W (Adjustable)</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0" algn="l" rtl="0">
              <a:lnSpc>
                <a:spcPct val="115000"/>
              </a:lnSpc>
              <a:spcBef>
                <a:spcPts val="0"/>
              </a:spcBef>
              <a:spcAft>
                <a:spcPts val="0"/>
              </a:spcAft>
              <a:buNone/>
            </a:pP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GDT-60 </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is a dual-axis mini ground antenna data terminal, capable of positioning a directional Data-Link antenna in both azimuth and elevation axes. The </a:t>
            </a:r>
            <a:r>
              <a:rPr lang="en-GB"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GDT-60 </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system is a lightweight, simply deployed and provides a sufficient gain with its S-Band (2-4 GHz) or C-Band (4-8 GHz) directional antenna to support Data-Link range up to 60km, even with a low power radio.   </a:t>
            </a:r>
            <a:endParaRPr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The </a:t>
            </a:r>
            <a:r>
              <a:rPr lang="en-GB"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GDT-60</a:t>
            </a:r>
            <a:r>
              <a:rPr lang="en-GB" sz="13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rPr>
              <a:t> is equipped with built-in Tracking &amp; Logic Controller (MCU) to provide progressive control modes and tracking algorithms, such as RSSI tracking, GPS pointing, Search mode and more.</a:t>
            </a:r>
            <a:endParaRPr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endParaRPr sz="13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00000"/>
              </a:lnSpc>
              <a:spcBef>
                <a:spcPts val="0"/>
              </a:spcBef>
              <a:spcAft>
                <a:spcPts val="0"/>
              </a:spcAft>
              <a:buNone/>
            </a:pPr>
            <a:endParaRPr sz="1400" b="1"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0" algn="l" rtl="0">
              <a:lnSpc>
                <a:spcPct val="150000"/>
              </a:lnSpc>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endParaRPr sz="1200" dirty="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endParaRPr sz="1200" dirty="0"/>
          </a:p>
        </p:txBody>
      </p:sp>
      <p:pic>
        <p:nvPicPr>
          <p:cNvPr id="5" name="Picture 4">
            <a:extLst>
              <a:ext uri="{FF2B5EF4-FFF2-40B4-BE49-F238E27FC236}">
                <a16:creationId xmlns:a16="http://schemas.microsoft.com/office/drawing/2014/main" id="{1CDC165A-5095-4E34-B2FA-86B33C867C57}"/>
              </a:ext>
            </a:extLst>
          </p:cNvPr>
          <p:cNvPicPr>
            <a:picLocks noChangeAspect="1"/>
          </p:cNvPicPr>
          <p:nvPr/>
        </p:nvPicPr>
        <p:blipFill>
          <a:blip r:embed="rId5"/>
          <a:stretch>
            <a:fillRect/>
          </a:stretch>
        </p:blipFill>
        <p:spPr>
          <a:xfrm>
            <a:off x="6467807" y="0"/>
            <a:ext cx="4179385" cy="34085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0"/>
          <p:cNvPicPr preferRelativeResize="0"/>
          <p:nvPr/>
        </p:nvPicPr>
        <p:blipFill>
          <a:blip r:embed="rId3">
            <a:alphaModFix amt="81000"/>
          </a:blip>
          <a:stretch>
            <a:fillRect/>
          </a:stretch>
        </p:blipFill>
        <p:spPr>
          <a:xfrm>
            <a:off x="3652650" y="780050"/>
            <a:ext cx="4745780" cy="2669973"/>
          </a:xfrm>
          <a:prstGeom prst="rect">
            <a:avLst/>
          </a:prstGeom>
          <a:noFill/>
          <a:ln>
            <a:noFill/>
          </a:ln>
        </p:spPr>
      </p:pic>
      <p:sp>
        <p:nvSpPr>
          <p:cNvPr id="196" name="Google Shape;196;p30"/>
          <p:cNvSpPr txBox="1">
            <a:spLocks noGrp="1"/>
          </p:cNvSpPr>
          <p:nvPr>
            <p:ph type="ctrTitle"/>
          </p:nvPr>
        </p:nvSpPr>
        <p:spPr>
          <a:xfrm>
            <a:off x="4839650" y="206800"/>
            <a:ext cx="3932700" cy="1215600"/>
          </a:xfrm>
          <a:prstGeom prst="rect">
            <a:avLst/>
          </a:prstGeom>
        </p:spPr>
        <p:txBody>
          <a:bodyPr spcFirstLastPara="1" wrap="square" lIns="91425" tIns="91425" rIns="91425" bIns="91425" anchor="b" anchorCtr="0">
            <a:noAutofit/>
          </a:bodyPr>
          <a:lstStyle/>
          <a:p>
            <a:pPr marL="0" lvl="0" indent="0" algn="r" rtl="0">
              <a:lnSpc>
                <a:spcPct val="100000"/>
              </a:lnSpc>
              <a:spcBef>
                <a:spcPts val="0"/>
              </a:spcBef>
              <a:spcAft>
                <a:spcPts val="0"/>
              </a:spcAft>
              <a:buNone/>
            </a:pPr>
            <a:r>
              <a:rPr lang="en-GB" sz="1400">
                <a:solidFill>
                  <a:srgbClr val="000000"/>
                </a:solidFill>
                <a:latin typeface="Roboto Condensed" panose="02000000000000000000"/>
                <a:ea typeface="Roboto Condensed" panose="02000000000000000000"/>
                <a:cs typeface="Roboto Condensed" panose="02000000000000000000"/>
                <a:sym typeface="Roboto Condensed" panose="02000000000000000000"/>
              </a:rPr>
              <a:t>EO/IR STABILIZED GIMBAL</a:t>
            </a:r>
            <a:endParaRPr sz="14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lnSpc>
                <a:spcPct val="100000"/>
              </a:lnSpc>
              <a:spcBef>
                <a:spcPts val="0"/>
              </a:spcBef>
              <a:spcAft>
                <a:spcPts val="0"/>
              </a:spcAft>
              <a:buNone/>
            </a:pPr>
            <a:r>
              <a:rPr lang="en-GB" sz="1400" b="0">
                <a:solidFill>
                  <a:srgbClr val="000000"/>
                </a:solidFill>
                <a:latin typeface="Roboto Condensed" panose="02000000000000000000"/>
                <a:ea typeface="Roboto Condensed" panose="02000000000000000000"/>
                <a:cs typeface="Roboto Condensed" panose="02000000000000000000"/>
                <a:sym typeface="Roboto Condensed" panose="02000000000000000000"/>
              </a:rPr>
              <a:t>Smallest 3 sensor stabilized gimbal with long range continuous zoom capability</a:t>
            </a:r>
            <a:endParaRPr sz="1400" b="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197" name="Google Shape;197;p30"/>
          <p:cNvSpPr txBox="1">
            <a:spLocks noGrp="1"/>
          </p:cNvSpPr>
          <p:nvPr>
            <p:ph type="subTitle" idx="1"/>
          </p:nvPr>
        </p:nvSpPr>
        <p:spPr>
          <a:xfrm>
            <a:off x="181172" y="1363050"/>
            <a:ext cx="4161600" cy="23793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n-GB" sz="1200" dirty="0">
                <a:latin typeface="Roboto Condensed" panose="02000000000000000000"/>
                <a:ea typeface="Roboto Condensed" panose="02000000000000000000"/>
                <a:cs typeface="Roboto Condensed" panose="02000000000000000000"/>
                <a:sym typeface="Roboto Condensed" panose="02000000000000000000"/>
              </a:rPr>
              <a:t>​ </a:t>
            </a:r>
            <a:r>
              <a:rPr lang="en-GB" sz="1200" b="1" dirty="0">
                <a:latin typeface="Roboto Condensed" panose="02000000000000000000"/>
                <a:ea typeface="Roboto Condensed" panose="02000000000000000000"/>
                <a:cs typeface="Roboto Condensed" panose="02000000000000000000"/>
                <a:sym typeface="Roboto Condensed" panose="02000000000000000000"/>
              </a:rPr>
              <a:t>  Visible Camera</a:t>
            </a:r>
            <a:endParaRPr sz="1200" b="1"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Visibility…………......................................400-700 nm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Resolution..............................................1280x720</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Zoom...........................x20 + x2 digital, (total x40)</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HFOV...............- 60° WFOV – 3° NFOV – 1.5° DFOV</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Delay.....................................................&lt; 40 msec</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200" b="1" dirty="0">
                <a:latin typeface="Roboto Condensed" panose="02000000000000000000"/>
                <a:ea typeface="Roboto Condensed" panose="02000000000000000000"/>
                <a:cs typeface="Roboto Condensed" panose="02000000000000000000"/>
                <a:sym typeface="Roboto Condensed" panose="02000000000000000000"/>
              </a:rPr>
              <a:t>  Thermal Camera</a:t>
            </a:r>
            <a:endParaRPr sz="1200" b="1"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LWIR uncooled........................................(8-12μm)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algn="l">
              <a:lnSpc>
                <a:spcPct val="115000"/>
              </a:lnSpc>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Resolution..............................................1280x720</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Zoom.................. ........x4 digital, continuous zoom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HFOV...............................- 18° W.FOV - 4.5° D.FOV </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200" dirty="0">
                <a:latin typeface="Roboto Condensed" panose="02000000000000000000"/>
                <a:ea typeface="Roboto Condensed" panose="02000000000000000000"/>
                <a:cs typeface="Roboto Condensed" panose="02000000000000000000"/>
                <a:sym typeface="Roboto Condensed" panose="02000000000000000000"/>
              </a:rPr>
              <a:t> </a:t>
            </a:r>
            <a:endParaRPr sz="1200" b="1"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Pan.....................................360° (non continuous)</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Tilt.......................................................-45° to +90°</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Control Interface........................................RS-232</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Video Interface....................................Micro-HDM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Stabilization............................................&lt; 70 </a:t>
            </a:r>
            <a:r>
              <a:rPr lang="en-GB" sz="1200" dirty="0" err="1">
                <a:latin typeface="Roboto Condensed" panose="02000000000000000000"/>
                <a:ea typeface="Roboto Condensed" panose="02000000000000000000"/>
                <a:cs typeface="Roboto Condensed" panose="02000000000000000000"/>
                <a:sym typeface="Roboto Condensed" panose="02000000000000000000"/>
              </a:rPr>
              <a:t>μrad</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Recommended height for IR camera....100-300 AGL</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15000"/>
              </a:lnSpc>
              <a:spcBef>
                <a:spcPts val="0"/>
              </a:spcBef>
              <a:spcAft>
                <a:spcPts val="0"/>
              </a:spcAft>
              <a:buNone/>
            </a:pPr>
            <a:r>
              <a:rPr lang="en-GB" sz="1200" dirty="0">
                <a:latin typeface="Roboto Condensed" panose="02000000000000000000"/>
                <a:ea typeface="Roboto Condensed" panose="02000000000000000000"/>
                <a:cs typeface="Roboto Condensed" panose="02000000000000000000"/>
                <a:sym typeface="Roboto Condensed" panose="02000000000000000000"/>
              </a:rPr>
              <a:t> </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Dimensions.................................Diameter 63 mm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Height.......................................................93 mm</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Weight.................................................355 grams</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508000" lvl="0" indent="-304800" algn="l" rtl="0">
              <a:lnSpc>
                <a:spcPct val="115000"/>
              </a:lnSpc>
              <a:spcBef>
                <a:spcPts val="0"/>
              </a:spcBef>
              <a:spcAft>
                <a:spcPts val="0"/>
              </a:spcAft>
              <a:buClr>
                <a:srgbClr val="000000"/>
              </a:buClr>
              <a:buSzPts val="1200"/>
              <a:buFont typeface="Roboto Condensed" panose="02000000000000000000"/>
              <a:buChar char="●"/>
            </a:pPr>
            <a:r>
              <a:rPr lang="en-GB" sz="1200" dirty="0">
                <a:latin typeface="Roboto Condensed" panose="02000000000000000000"/>
                <a:ea typeface="Roboto Condensed" panose="02000000000000000000"/>
                <a:cs typeface="Roboto Condensed" panose="02000000000000000000"/>
                <a:sym typeface="Roboto Condensed" panose="02000000000000000000"/>
              </a:rPr>
              <a:t>Temperature..................................-30°C to +55°C</a:t>
            </a:r>
            <a:endParaRPr sz="1200" dirty="0">
              <a:latin typeface="Roboto Condensed" panose="02000000000000000000"/>
              <a:ea typeface="Roboto Condensed" panose="02000000000000000000"/>
              <a:cs typeface="Roboto Condensed" panose="02000000000000000000"/>
              <a:sym typeface="Roboto Condensed" panose="02000000000000000000"/>
            </a:endParaRPr>
          </a:p>
          <a:p>
            <a:pPr marL="0" lvl="0" indent="0" algn="r" rtl="0">
              <a:spcBef>
                <a:spcPts val="0"/>
              </a:spcBef>
              <a:spcAft>
                <a:spcPts val="0"/>
              </a:spcAft>
              <a:buNone/>
            </a:pPr>
            <a:endParaRPr sz="1200" dirty="0"/>
          </a:p>
        </p:txBody>
      </p:sp>
      <p:pic>
        <p:nvPicPr>
          <p:cNvPr id="198" name="Google Shape;198;p30"/>
          <p:cNvPicPr preferRelativeResize="0"/>
          <p:nvPr/>
        </p:nvPicPr>
        <p:blipFill>
          <a:blip r:embed="rId4"/>
          <a:stretch>
            <a:fillRect/>
          </a:stretch>
        </p:blipFill>
        <p:spPr>
          <a:xfrm>
            <a:off x="5883900" y="3450025"/>
            <a:ext cx="2695501" cy="3178276"/>
          </a:xfrm>
          <a:prstGeom prst="rect">
            <a:avLst/>
          </a:prstGeom>
          <a:noFill/>
          <a:ln>
            <a:noFill/>
          </a:ln>
        </p:spPr>
      </p:pic>
      <p:cxnSp>
        <p:nvCxnSpPr>
          <p:cNvPr id="199" name="Google Shape;199;p30"/>
          <p:cNvCxnSpPr/>
          <p:nvPr/>
        </p:nvCxnSpPr>
        <p:spPr>
          <a:xfrm rot="5400000" flipH="1">
            <a:off x="6062650" y="2425025"/>
            <a:ext cx="1186500" cy="1186500"/>
          </a:xfrm>
          <a:prstGeom prst="bentConnector3">
            <a:avLst>
              <a:gd name="adj1" fmla="val 102193"/>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p:nvPr/>
        </p:nvSpPr>
        <p:spPr>
          <a:xfrm>
            <a:off x="3821225" y="4196238"/>
            <a:ext cx="1486200" cy="8283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txBox="1"/>
          <p:nvPr/>
        </p:nvSpPr>
        <p:spPr>
          <a:xfrm>
            <a:off x="4024650" y="4196238"/>
            <a:ext cx="1094700" cy="70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Resistance to communication jamming using FHSS</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endParaRPr sz="1000">
              <a:solidFill>
                <a:schemeClr val="lt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206" name="Google Shape;206;p31"/>
          <p:cNvSpPr/>
          <p:nvPr/>
        </p:nvSpPr>
        <p:spPr>
          <a:xfrm>
            <a:off x="6324200" y="4111050"/>
            <a:ext cx="1447500" cy="8760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1"/>
          <p:cNvSpPr txBox="1"/>
          <p:nvPr/>
        </p:nvSpPr>
        <p:spPr>
          <a:xfrm>
            <a:off x="6354661" y="4104610"/>
            <a:ext cx="1288500" cy="82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100" dirty="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r>
              <a:rPr lang="en-GB" sz="1100" dirty="0">
                <a:solidFill>
                  <a:srgbClr val="FFFFFF"/>
                </a:solidFill>
                <a:latin typeface="Roboto Condensed" panose="02000000000000000000"/>
                <a:ea typeface="Roboto Condensed" panose="02000000000000000000"/>
                <a:cs typeface="Roboto Condensed" panose="02000000000000000000"/>
                <a:sym typeface="Roboto Condensed" panose="02000000000000000000"/>
              </a:rPr>
              <a:t>Operating in GPS spoofing and jammed areas </a:t>
            </a:r>
            <a:endParaRPr sz="1100" dirty="0">
              <a:solidFill>
                <a:srgbClr val="FFFFFF"/>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208" name="Google Shape;208;p31"/>
          <p:cNvSpPr/>
          <p:nvPr/>
        </p:nvSpPr>
        <p:spPr>
          <a:xfrm>
            <a:off x="3070625" y="2266250"/>
            <a:ext cx="2975700" cy="1111500"/>
          </a:xfrm>
          <a:prstGeom prst="snip2DiagRect">
            <a:avLst>
              <a:gd name="adj1" fmla="val 0"/>
              <a:gd name="adj2"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1"/>
          <p:cNvSpPr/>
          <p:nvPr/>
        </p:nvSpPr>
        <p:spPr>
          <a:xfrm>
            <a:off x="3807863" y="326300"/>
            <a:ext cx="1486200" cy="9936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0" name="Google Shape;210;p31"/>
          <p:cNvCxnSpPr/>
          <p:nvPr/>
        </p:nvCxnSpPr>
        <p:spPr>
          <a:xfrm rot="5400000">
            <a:off x="2455700" y="3439538"/>
            <a:ext cx="691200" cy="590400"/>
          </a:xfrm>
          <a:prstGeom prst="bentConnector3">
            <a:avLst>
              <a:gd name="adj1" fmla="val -2085"/>
            </a:avLst>
          </a:prstGeom>
          <a:noFill/>
          <a:ln w="9525" cap="flat" cmpd="sng">
            <a:solidFill>
              <a:schemeClr val="dk2"/>
            </a:solidFill>
            <a:prstDash val="solid"/>
            <a:round/>
            <a:headEnd type="none" w="med" len="med"/>
            <a:tailEnd type="none" w="med" len="med"/>
          </a:ln>
        </p:spPr>
      </p:cxnSp>
      <p:cxnSp>
        <p:nvCxnSpPr>
          <p:cNvPr id="211" name="Google Shape;211;p31"/>
          <p:cNvCxnSpPr/>
          <p:nvPr/>
        </p:nvCxnSpPr>
        <p:spPr>
          <a:xfrm rot="5400000" flipH="1">
            <a:off x="6059300" y="3444575"/>
            <a:ext cx="688800" cy="582900"/>
          </a:xfrm>
          <a:prstGeom prst="bentConnector3">
            <a:avLst>
              <a:gd name="adj1" fmla="val 101140"/>
            </a:avLst>
          </a:prstGeom>
          <a:noFill/>
          <a:ln w="9525" cap="flat" cmpd="sng">
            <a:solidFill>
              <a:schemeClr val="dk2"/>
            </a:solidFill>
            <a:prstDash val="solid"/>
            <a:round/>
            <a:headEnd type="none" w="med" len="med"/>
            <a:tailEnd type="none" w="med" len="med"/>
          </a:ln>
        </p:spPr>
      </p:cxnSp>
      <p:sp>
        <p:nvSpPr>
          <p:cNvPr id="212" name="Google Shape;212;p31"/>
          <p:cNvSpPr txBox="1"/>
          <p:nvPr/>
        </p:nvSpPr>
        <p:spPr>
          <a:xfrm>
            <a:off x="2964370" y="2341222"/>
            <a:ext cx="2767200" cy="6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r>
              <a:rPr lang="en-GB" sz="1800">
                <a:latin typeface="Roboto Condensed" panose="02000000000000000000"/>
                <a:ea typeface="Roboto Condensed" panose="02000000000000000000"/>
                <a:cs typeface="Roboto Condensed" panose="02000000000000000000"/>
                <a:sym typeface="Roboto Condensed" panose="02000000000000000000"/>
              </a:rPr>
              <a:t>        KEY BENEFITS </a:t>
            </a:r>
            <a:endParaRPr sz="18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a:p>
            <a:pPr marL="0" lvl="0" indent="0" algn="ctr" rtl="0">
              <a:spcBef>
                <a:spcPts val="0"/>
              </a:spcBef>
              <a:spcAft>
                <a:spcPts val="0"/>
              </a:spcAft>
              <a:buNone/>
            </a:pPr>
            <a:endParaRPr sz="1000">
              <a:solidFill>
                <a:schemeClr val="dk1"/>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213" name="Google Shape;213;p31"/>
          <p:cNvSpPr txBox="1"/>
          <p:nvPr/>
        </p:nvSpPr>
        <p:spPr>
          <a:xfrm>
            <a:off x="3906713" y="458700"/>
            <a:ext cx="1288500" cy="76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Operating multiple AVs from one GCS </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Clr>
                <a:schemeClr val="dk1"/>
              </a:buClr>
              <a:buSzPts val="1100"/>
              <a:buFont typeface="Arial" panose="020B0604020202020204"/>
              <a:buNone/>
            </a:pPr>
            <a:endParaRPr sz="1200">
              <a:solidFill>
                <a:srgbClr val="FFFFFF"/>
              </a:solidFill>
              <a:latin typeface="Roboto Condensed Light" panose="02000000000000000000"/>
              <a:ea typeface="Roboto Condensed Light" panose="02000000000000000000"/>
              <a:cs typeface="Roboto Condensed Light" panose="02000000000000000000"/>
              <a:sym typeface="Roboto Condensed Light" panose="02000000000000000000"/>
            </a:endParaRPr>
          </a:p>
        </p:txBody>
      </p:sp>
      <p:sp>
        <p:nvSpPr>
          <p:cNvPr id="214" name="Google Shape;214;p31"/>
          <p:cNvSpPr/>
          <p:nvPr/>
        </p:nvSpPr>
        <p:spPr>
          <a:xfrm>
            <a:off x="6277800" y="1127200"/>
            <a:ext cx="1702200" cy="993600"/>
          </a:xfrm>
          <a:prstGeom prst="snip2DiagRect">
            <a:avLst>
              <a:gd name="adj1" fmla="val 0"/>
              <a:gd name="adj2"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In-house developed components  </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spcBef>
                <a:spcPts val="0"/>
              </a:spcBef>
              <a:spcAft>
                <a:spcPts val="0"/>
              </a:spcAft>
              <a:buNone/>
            </a:pP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15" name="Google Shape;215;p31"/>
          <p:cNvSpPr/>
          <p:nvPr/>
        </p:nvSpPr>
        <p:spPr>
          <a:xfrm>
            <a:off x="1428250" y="4111038"/>
            <a:ext cx="1577400" cy="8760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Proven track record of operating in extreme temperatures from -30C to +50C </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16" name="Google Shape;216;p31"/>
          <p:cNvSpPr/>
          <p:nvPr/>
        </p:nvSpPr>
        <p:spPr>
          <a:xfrm>
            <a:off x="1428250" y="1079500"/>
            <a:ext cx="1486200" cy="937500"/>
          </a:xfrm>
          <a:prstGeom prst="snip2DiagRect">
            <a:avLst>
              <a:gd name="adj1" fmla="val 0"/>
              <a:gd name="adj2"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Various flight modes including ATOL</a:t>
            </a:r>
            <a:endParaRPr sz="1100"/>
          </a:p>
        </p:txBody>
      </p:sp>
      <p:sp>
        <p:nvSpPr>
          <p:cNvPr id="217" name="Google Shape;217;p31"/>
          <p:cNvSpPr/>
          <p:nvPr/>
        </p:nvSpPr>
        <p:spPr>
          <a:xfrm>
            <a:off x="231575" y="2468725"/>
            <a:ext cx="1486200" cy="10224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lnSpc>
                <a:spcPct val="115000"/>
              </a:lnSpc>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Real-time aerial video and photos. Moving target tracking</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spcBef>
                <a:spcPts val="0"/>
              </a:spcBef>
              <a:spcAft>
                <a:spcPts val="0"/>
              </a:spcAft>
              <a:buNone/>
            </a:pP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18" name="Google Shape;218;p31"/>
          <p:cNvSpPr/>
          <p:nvPr/>
        </p:nvSpPr>
        <p:spPr>
          <a:xfrm>
            <a:off x="7318525" y="2341011"/>
            <a:ext cx="1577400" cy="1150200"/>
          </a:xfrm>
          <a:prstGeom prst="snip2DiagRect">
            <a:avLst>
              <a:gd name="adj1" fmla="val 0"/>
              <a:gd name="adj2" fmla="val 16667"/>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a:solidFill>
                  <a:srgbClr val="FFFFFF"/>
                </a:solidFill>
                <a:latin typeface="Roboto Condensed" panose="02000000000000000000"/>
                <a:ea typeface="Roboto Condensed" panose="02000000000000000000"/>
                <a:cs typeface="Roboto Condensed" panose="02000000000000000000"/>
                <a:sym typeface="Roboto Condensed" panose="02000000000000000000"/>
              </a:rPr>
              <a:t>A perfectly balanced and agile AV with robust construction</a:t>
            </a:r>
            <a:endParaRPr sz="1100">
              <a:solidFill>
                <a:srgbClr val="FFFFFF"/>
              </a:solidFill>
              <a:latin typeface="Roboto Condensed" panose="02000000000000000000"/>
              <a:ea typeface="Roboto Condensed" panose="02000000000000000000"/>
              <a:cs typeface="Roboto Condensed" panose="02000000000000000000"/>
              <a:sym typeface="Roboto Condensed" panose="02000000000000000000"/>
            </a:endParaRPr>
          </a:p>
        </p:txBody>
      </p:sp>
      <p:cxnSp>
        <p:nvCxnSpPr>
          <p:cNvPr id="219" name="Google Shape;219;p31"/>
          <p:cNvCxnSpPr/>
          <p:nvPr/>
        </p:nvCxnSpPr>
        <p:spPr>
          <a:xfrm flipH="1">
            <a:off x="1824200" y="2966650"/>
            <a:ext cx="1140000" cy="2400"/>
          </a:xfrm>
          <a:prstGeom prst="curvedConnector3">
            <a:avLst>
              <a:gd name="adj1" fmla="val 50000"/>
            </a:avLst>
          </a:prstGeom>
          <a:noFill/>
          <a:ln w="9525" cap="flat" cmpd="sng">
            <a:solidFill>
              <a:schemeClr val="dk1"/>
            </a:solidFill>
            <a:prstDash val="solid"/>
            <a:round/>
            <a:headEnd type="none" w="med" len="med"/>
            <a:tailEnd type="none" w="med" len="med"/>
          </a:ln>
        </p:spPr>
      </p:cxnSp>
      <p:cxnSp>
        <p:nvCxnSpPr>
          <p:cNvPr id="220" name="Google Shape;220;p31"/>
          <p:cNvCxnSpPr/>
          <p:nvPr/>
        </p:nvCxnSpPr>
        <p:spPr>
          <a:xfrm flipH="1">
            <a:off x="6211650" y="2958525"/>
            <a:ext cx="963000" cy="10200"/>
          </a:xfrm>
          <a:prstGeom prst="curvedConnector3">
            <a:avLst>
              <a:gd name="adj1" fmla="val 50000"/>
            </a:avLst>
          </a:prstGeom>
          <a:noFill/>
          <a:ln w="9525" cap="flat" cmpd="sng">
            <a:solidFill>
              <a:schemeClr val="dk1"/>
            </a:solidFill>
            <a:prstDash val="solid"/>
            <a:round/>
            <a:headEnd type="none" w="med" len="med"/>
            <a:tailEnd type="none" w="med" len="med"/>
          </a:ln>
        </p:spPr>
      </p:cxnSp>
      <p:cxnSp>
        <p:nvCxnSpPr>
          <p:cNvPr id="221" name="Google Shape;221;p31"/>
          <p:cNvCxnSpPr/>
          <p:nvPr/>
        </p:nvCxnSpPr>
        <p:spPr>
          <a:xfrm rot="10800000">
            <a:off x="2991850" y="1514200"/>
            <a:ext cx="826200" cy="621000"/>
          </a:xfrm>
          <a:prstGeom prst="bentConnector3">
            <a:avLst>
              <a:gd name="adj1" fmla="val -1095"/>
            </a:avLst>
          </a:prstGeom>
          <a:noFill/>
          <a:ln w="9525" cap="flat" cmpd="sng">
            <a:solidFill>
              <a:schemeClr val="dk2"/>
            </a:solidFill>
            <a:prstDash val="solid"/>
            <a:round/>
            <a:headEnd type="none" w="med" len="med"/>
            <a:tailEnd type="none" w="med" len="med"/>
          </a:ln>
        </p:spPr>
      </p:cxnSp>
      <p:cxnSp>
        <p:nvCxnSpPr>
          <p:cNvPr id="222" name="Google Shape;222;p31"/>
          <p:cNvCxnSpPr/>
          <p:nvPr/>
        </p:nvCxnSpPr>
        <p:spPr>
          <a:xfrm flipH="1">
            <a:off x="5384525" y="1519975"/>
            <a:ext cx="867300" cy="575400"/>
          </a:xfrm>
          <a:prstGeom prst="bentConnector3">
            <a:avLst>
              <a:gd name="adj1" fmla="val 98060"/>
            </a:avLst>
          </a:prstGeom>
          <a:noFill/>
          <a:ln w="9525" cap="flat" cmpd="sng">
            <a:solidFill>
              <a:schemeClr val="dk2"/>
            </a:solidFill>
            <a:prstDash val="solid"/>
            <a:round/>
            <a:headEnd type="none" w="med" len="med"/>
            <a:tailEnd type="none" w="med" len="med"/>
          </a:ln>
        </p:spPr>
      </p:cxnSp>
      <p:cxnSp>
        <p:nvCxnSpPr>
          <p:cNvPr id="223" name="Google Shape;223;p31"/>
          <p:cNvCxnSpPr/>
          <p:nvPr/>
        </p:nvCxnSpPr>
        <p:spPr>
          <a:xfrm rot="-5400000" flipH="1">
            <a:off x="4307668" y="3768909"/>
            <a:ext cx="593400" cy="9300"/>
          </a:xfrm>
          <a:prstGeom prst="curvedConnector3">
            <a:avLst>
              <a:gd name="adj1" fmla="val 50000"/>
            </a:avLst>
          </a:prstGeom>
          <a:noFill/>
          <a:ln w="9525" cap="flat" cmpd="sng">
            <a:solidFill>
              <a:schemeClr val="dk1"/>
            </a:solidFill>
            <a:prstDash val="solid"/>
            <a:round/>
            <a:headEnd type="none" w="med" len="med"/>
            <a:tailEnd type="none" w="med" len="med"/>
          </a:ln>
        </p:spPr>
      </p:cxnSp>
      <p:grpSp>
        <p:nvGrpSpPr>
          <p:cNvPr id="225" name="Google Shape;225;p31"/>
          <p:cNvGrpSpPr/>
          <p:nvPr/>
        </p:nvGrpSpPr>
        <p:grpSpPr>
          <a:xfrm>
            <a:off x="2608391" y="1676244"/>
            <a:ext cx="246077" cy="262877"/>
            <a:chOff x="-63252250" y="1930850"/>
            <a:chExt cx="319000" cy="319025"/>
          </a:xfrm>
        </p:grpSpPr>
        <p:sp>
          <p:nvSpPr>
            <p:cNvPr id="226" name="Google Shape;226;p31"/>
            <p:cNvSpPr/>
            <p:nvPr/>
          </p:nvSpPr>
          <p:spPr>
            <a:xfrm>
              <a:off x="-63252250" y="1930850"/>
              <a:ext cx="319000" cy="319025"/>
            </a:xfrm>
            <a:custGeom>
              <a:avLst/>
              <a:gdLst/>
              <a:ahLst/>
              <a:cxnLst/>
              <a:rect l="l" t="t" r="r" b="b"/>
              <a:pathLst>
                <a:path w="12760" h="12761" extrusionOk="0">
                  <a:moveTo>
                    <a:pt x="7026" y="914"/>
                  </a:moveTo>
                  <a:lnTo>
                    <a:pt x="7026" y="1954"/>
                  </a:lnTo>
                  <a:cubicBezTo>
                    <a:pt x="7026" y="2174"/>
                    <a:pt x="7120" y="2332"/>
                    <a:pt x="7341" y="2363"/>
                  </a:cubicBezTo>
                  <a:cubicBezTo>
                    <a:pt x="7813" y="2489"/>
                    <a:pt x="8286" y="2647"/>
                    <a:pt x="8664" y="2899"/>
                  </a:cubicBezTo>
                  <a:cubicBezTo>
                    <a:pt x="8733" y="2954"/>
                    <a:pt x="8820" y="2979"/>
                    <a:pt x="8905" y="2979"/>
                  </a:cubicBezTo>
                  <a:cubicBezTo>
                    <a:pt x="9012" y="2979"/>
                    <a:pt x="9115" y="2938"/>
                    <a:pt x="9168" y="2868"/>
                  </a:cubicBezTo>
                  <a:lnTo>
                    <a:pt x="9924" y="2111"/>
                  </a:lnTo>
                  <a:lnTo>
                    <a:pt x="10712" y="2899"/>
                  </a:lnTo>
                  <a:lnTo>
                    <a:pt x="9956" y="3655"/>
                  </a:lnTo>
                  <a:cubicBezTo>
                    <a:pt x="9861" y="3781"/>
                    <a:pt x="9798" y="4002"/>
                    <a:pt x="9924" y="4159"/>
                  </a:cubicBezTo>
                  <a:cubicBezTo>
                    <a:pt x="10208" y="4600"/>
                    <a:pt x="10397" y="5041"/>
                    <a:pt x="10460" y="5514"/>
                  </a:cubicBezTo>
                  <a:cubicBezTo>
                    <a:pt x="10523" y="5703"/>
                    <a:pt x="10680" y="5829"/>
                    <a:pt x="10869" y="5829"/>
                  </a:cubicBezTo>
                  <a:lnTo>
                    <a:pt x="11941" y="5829"/>
                  </a:lnTo>
                  <a:lnTo>
                    <a:pt x="11941" y="6932"/>
                  </a:lnTo>
                  <a:lnTo>
                    <a:pt x="10869" y="6932"/>
                  </a:lnTo>
                  <a:cubicBezTo>
                    <a:pt x="10680" y="6932"/>
                    <a:pt x="10523" y="7058"/>
                    <a:pt x="10460" y="7247"/>
                  </a:cubicBezTo>
                  <a:cubicBezTo>
                    <a:pt x="10365" y="7719"/>
                    <a:pt x="10208" y="8192"/>
                    <a:pt x="9924" y="8570"/>
                  </a:cubicBezTo>
                  <a:cubicBezTo>
                    <a:pt x="9798" y="8727"/>
                    <a:pt x="9861" y="8979"/>
                    <a:pt x="9956" y="9105"/>
                  </a:cubicBezTo>
                  <a:lnTo>
                    <a:pt x="10712" y="9830"/>
                  </a:lnTo>
                  <a:lnTo>
                    <a:pt x="9924" y="10618"/>
                  </a:lnTo>
                  <a:lnTo>
                    <a:pt x="9168" y="9893"/>
                  </a:lnTo>
                  <a:cubicBezTo>
                    <a:pt x="9111" y="9817"/>
                    <a:pt x="8996" y="9775"/>
                    <a:pt x="8879" y="9775"/>
                  </a:cubicBezTo>
                  <a:cubicBezTo>
                    <a:pt x="8803" y="9775"/>
                    <a:pt x="8726" y="9793"/>
                    <a:pt x="8664" y="9830"/>
                  </a:cubicBezTo>
                  <a:cubicBezTo>
                    <a:pt x="8223" y="10114"/>
                    <a:pt x="7813" y="10303"/>
                    <a:pt x="7341" y="10397"/>
                  </a:cubicBezTo>
                  <a:cubicBezTo>
                    <a:pt x="7120" y="10429"/>
                    <a:pt x="7026" y="10586"/>
                    <a:pt x="7026" y="10775"/>
                  </a:cubicBezTo>
                  <a:lnTo>
                    <a:pt x="7026" y="11846"/>
                  </a:lnTo>
                  <a:lnTo>
                    <a:pt x="5923" y="11846"/>
                  </a:lnTo>
                  <a:lnTo>
                    <a:pt x="5923" y="10775"/>
                  </a:lnTo>
                  <a:cubicBezTo>
                    <a:pt x="5923" y="10586"/>
                    <a:pt x="5797" y="10429"/>
                    <a:pt x="5577" y="10397"/>
                  </a:cubicBezTo>
                  <a:cubicBezTo>
                    <a:pt x="5135" y="10271"/>
                    <a:pt x="4663" y="10114"/>
                    <a:pt x="4253" y="9830"/>
                  </a:cubicBezTo>
                  <a:cubicBezTo>
                    <a:pt x="4191" y="9793"/>
                    <a:pt x="4119" y="9775"/>
                    <a:pt x="4047" y="9775"/>
                  </a:cubicBezTo>
                  <a:cubicBezTo>
                    <a:pt x="3937" y="9775"/>
                    <a:pt x="3826" y="9817"/>
                    <a:pt x="3749" y="9893"/>
                  </a:cubicBezTo>
                  <a:lnTo>
                    <a:pt x="2993" y="10618"/>
                  </a:lnTo>
                  <a:lnTo>
                    <a:pt x="2206" y="9830"/>
                  </a:lnTo>
                  <a:lnTo>
                    <a:pt x="2962" y="9105"/>
                  </a:lnTo>
                  <a:cubicBezTo>
                    <a:pt x="3088" y="8979"/>
                    <a:pt x="3119" y="8727"/>
                    <a:pt x="2993" y="8570"/>
                  </a:cubicBezTo>
                  <a:cubicBezTo>
                    <a:pt x="2710" y="8160"/>
                    <a:pt x="2521" y="7719"/>
                    <a:pt x="2458" y="7247"/>
                  </a:cubicBezTo>
                  <a:cubicBezTo>
                    <a:pt x="2395" y="7058"/>
                    <a:pt x="2237" y="6932"/>
                    <a:pt x="2048" y="6932"/>
                  </a:cubicBezTo>
                  <a:lnTo>
                    <a:pt x="977" y="6932"/>
                  </a:lnTo>
                  <a:lnTo>
                    <a:pt x="977" y="5829"/>
                  </a:lnTo>
                  <a:lnTo>
                    <a:pt x="2048" y="5829"/>
                  </a:lnTo>
                  <a:cubicBezTo>
                    <a:pt x="2237" y="5829"/>
                    <a:pt x="2395" y="5703"/>
                    <a:pt x="2458" y="5514"/>
                  </a:cubicBezTo>
                  <a:cubicBezTo>
                    <a:pt x="2552" y="5041"/>
                    <a:pt x="2710" y="4569"/>
                    <a:pt x="2993" y="4159"/>
                  </a:cubicBezTo>
                  <a:cubicBezTo>
                    <a:pt x="3119" y="4002"/>
                    <a:pt x="3088" y="3781"/>
                    <a:pt x="2962" y="3655"/>
                  </a:cubicBezTo>
                  <a:lnTo>
                    <a:pt x="2206" y="2899"/>
                  </a:lnTo>
                  <a:lnTo>
                    <a:pt x="2993" y="2111"/>
                  </a:lnTo>
                  <a:lnTo>
                    <a:pt x="3749" y="2868"/>
                  </a:lnTo>
                  <a:cubicBezTo>
                    <a:pt x="3820" y="2938"/>
                    <a:pt x="3921" y="2979"/>
                    <a:pt x="4023" y="2979"/>
                  </a:cubicBezTo>
                  <a:cubicBezTo>
                    <a:pt x="4103" y="2979"/>
                    <a:pt x="4184" y="2954"/>
                    <a:pt x="4253" y="2899"/>
                  </a:cubicBezTo>
                  <a:cubicBezTo>
                    <a:pt x="4694" y="2647"/>
                    <a:pt x="5135" y="2426"/>
                    <a:pt x="5577" y="2363"/>
                  </a:cubicBezTo>
                  <a:cubicBezTo>
                    <a:pt x="5797" y="2332"/>
                    <a:pt x="5923" y="2174"/>
                    <a:pt x="5923" y="1954"/>
                  </a:cubicBezTo>
                  <a:lnTo>
                    <a:pt x="5923" y="914"/>
                  </a:lnTo>
                  <a:close/>
                  <a:moveTo>
                    <a:pt x="5829" y="1"/>
                  </a:moveTo>
                  <a:cubicBezTo>
                    <a:pt x="5356" y="1"/>
                    <a:pt x="5009" y="347"/>
                    <a:pt x="5009" y="820"/>
                  </a:cubicBezTo>
                  <a:lnTo>
                    <a:pt x="5009" y="1576"/>
                  </a:lnTo>
                  <a:cubicBezTo>
                    <a:pt x="4631" y="1702"/>
                    <a:pt x="4285" y="1796"/>
                    <a:pt x="3970" y="2017"/>
                  </a:cubicBezTo>
                  <a:lnTo>
                    <a:pt x="3466" y="1481"/>
                  </a:lnTo>
                  <a:cubicBezTo>
                    <a:pt x="3308" y="1324"/>
                    <a:pt x="3103" y="1245"/>
                    <a:pt x="2891" y="1245"/>
                  </a:cubicBezTo>
                  <a:cubicBezTo>
                    <a:pt x="2678" y="1245"/>
                    <a:pt x="2458" y="1324"/>
                    <a:pt x="2269" y="1481"/>
                  </a:cubicBezTo>
                  <a:lnTo>
                    <a:pt x="1481" y="2269"/>
                  </a:lnTo>
                  <a:cubicBezTo>
                    <a:pt x="1166" y="2584"/>
                    <a:pt x="1166" y="3120"/>
                    <a:pt x="1481" y="3466"/>
                  </a:cubicBezTo>
                  <a:lnTo>
                    <a:pt x="2017" y="3970"/>
                  </a:lnTo>
                  <a:cubicBezTo>
                    <a:pt x="1796" y="4285"/>
                    <a:pt x="1701" y="4632"/>
                    <a:pt x="1575" y="5010"/>
                  </a:cubicBezTo>
                  <a:lnTo>
                    <a:pt x="819" y="5010"/>
                  </a:lnTo>
                  <a:cubicBezTo>
                    <a:pt x="347" y="5010"/>
                    <a:pt x="0" y="5356"/>
                    <a:pt x="0" y="5829"/>
                  </a:cubicBezTo>
                  <a:lnTo>
                    <a:pt x="0" y="6932"/>
                  </a:lnTo>
                  <a:cubicBezTo>
                    <a:pt x="0" y="7404"/>
                    <a:pt x="347" y="7751"/>
                    <a:pt x="819" y="7751"/>
                  </a:cubicBezTo>
                  <a:lnTo>
                    <a:pt x="1575" y="7751"/>
                  </a:lnTo>
                  <a:cubicBezTo>
                    <a:pt x="1701" y="8097"/>
                    <a:pt x="1796" y="8475"/>
                    <a:pt x="2017" y="8759"/>
                  </a:cubicBezTo>
                  <a:lnTo>
                    <a:pt x="1481" y="9295"/>
                  </a:lnTo>
                  <a:cubicBezTo>
                    <a:pt x="1166" y="9610"/>
                    <a:pt x="1166" y="10114"/>
                    <a:pt x="1481" y="10460"/>
                  </a:cubicBezTo>
                  <a:lnTo>
                    <a:pt x="2269" y="11248"/>
                  </a:lnTo>
                  <a:cubicBezTo>
                    <a:pt x="2426" y="11405"/>
                    <a:pt x="2639" y="11484"/>
                    <a:pt x="2855" y="11484"/>
                  </a:cubicBezTo>
                  <a:cubicBezTo>
                    <a:pt x="3072" y="11484"/>
                    <a:pt x="3292" y="11405"/>
                    <a:pt x="3466" y="11248"/>
                  </a:cubicBezTo>
                  <a:lnTo>
                    <a:pt x="3970" y="10744"/>
                  </a:lnTo>
                  <a:cubicBezTo>
                    <a:pt x="4285" y="10933"/>
                    <a:pt x="4631" y="11059"/>
                    <a:pt x="5009" y="11185"/>
                  </a:cubicBezTo>
                  <a:lnTo>
                    <a:pt x="5009" y="11909"/>
                  </a:lnTo>
                  <a:cubicBezTo>
                    <a:pt x="5009" y="12382"/>
                    <a:pt x="5356" y="12760"/>
                    <a:pt x="5829" y="12760"/>
                  </a:cubicBezTo>
                  <a:lnTo>
                    <a:pt x="6931" y="12760"/>
                  </a:lnTo>
                  <a:cubicBezTo>
                    <a:pt x="7404" y="12760"/>
                    <a:pt x="7750" y="12382"/>
                    <a:pt x="7750" y="11909"/>
                  </a:cubicBezTo>
                  <a:lnTo>
                    <a:pt x="7750" y="11185"/>
                  </a:lnTo>
                  <a:cubicBezTo>
                    <a:pt x="8097" y="11059"/>
                    <a:pt x="8475" y="10933"/>
                    <a:pt x="8790" y="10744"/>
                  </a:cubicBezTo>
                  <a:lnTo>
                    <a:pt x="9294" y="11248"/>
                  </a:lnTo>
                  <a:cubicBezTo>
                    <a:pt x="9452" y="11405"/>
                    <a:pt x="9656" y="11484"/>
                    <a:pt x="9865" y="11484"/>
                  </a:cubicBezTo>
                  <a:cubicBezTo>
                    <a:pt x="10074" y="11484"/>
                    <a:pt x="10287" y="11405"/>
                    <a:pt x="10460" y="11248"/>
                  </a:cubicBezTo>
                  <a:lnTo>
                    <a:pt x="11247" y="10460"/>
                  </a:lnTo>
                  <a:cubicBezTo>
                    <a:pt x="11563" y="10145"/>
                    <a:pt x="11563" y="9641"/>
                    <a:pt x="11247" y="9295"/>
                  </a:cubicBezTo>
                  <a:lnTo>
                    <a:pt x="10743" y="8759"/>
                  </a:lnTo>
                  <a:cubicBezTo>
                    <a:pt x="10932" y="8444"/>
                    <a:pt x="11058" y="8097"/>
                    <a:pt x="11184" y="7751"/>
                  </a:cubicBezTo>
                  <a:lnTo>
                    <a:pt x="11941" y="7751"/>
                  </a:lnTo>
                  <a:cubicBezTo>
                    <a:pt x="12413" y="7751"/>
                    <a:pt x="12760" y="7404"/>
                    <a:pt x="12760" y="6932"/>
                  </a:cubicBezTo>
                  <a:lnTo>
                    <a:pt x="12760" y="5829"/>
                  </a:lnTo>
                  <a:cubicBezTo>
                    <a:pt x="12760" y="5356"/>
                    <a:pt x="12350" y="5010"/>
                    <a:pt x="11941" y="5010"/>
                  </a:cubicBezTo>
                  <a:lnTo>
                    <a:pt x="11184" y="5010"/>
                  </a:lnTo>
                  <a:cubicBezTo>
                    <a:pt x="11058" y="4632"/>
                    <a:pt x="10932" y="4285"/>
                    <a:pt x="10743" y="3970"/>
                  </a:cubicBezTo>
                  <a:lnTo>
                    <a:pt x="11247" y="3466"/>
                  </a:lnTo>
                  <a:cubicBezTo>
                    <a:pt x="11563" y="3151"/>
                    <a:pt x="11563" y="2647"/>
                    <a:pt x="11247" y="2269"/>
                  </a:cubicBezTo>
                  <a:lnTo>
                    <a:pt x="10460" y="1481"/>
                  </a:lnTo>
                  <a:cubicBezTo>
                    <a:pt x="10302" y="1324"/>
                    <a:pt x="10098" y="1245"/>
                    <a:pt x="9889" y="1245"/>
                  </a:cubicBezTo>
                  <a:cubicBezTo>
                    <a:pt x="9680" y="1245"/>
                    <a:pt x="9467" y="1324"/>
                    <a:pt x="9294" y="1481"/>
                  </a:cubicBezTo>
                  <a:lnTo>
                    <a:pt x="8790" y="2017"/>
                  </a:lnTo>
                  <a:cubicBezTo>
                    <a:pt x="8475" y="1796"/>
                    <a:pt x="8097" y="1702"/>
                    <a:pt x="7750" y="1576"/>
                  </a:cubicBezTo>
                  <a:lnTo>
                    <a:pt x="7750" y="820"/>
                  </a:lnTo>
                  <a:cubicBezTo>
                    <a:pt x="7750" y="347"/>
                    <a:pt x="7404" y="1"/>
                    <a:pt x="69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a:off x="-63160900" y="2021425"/>
              <a:ext cx="137850" cy="137850"/>
            </a:xfrm>
            <a:custGeom>
              <a:avLst/>
              <a:gdLst/>
              <a:ahLst/>
              <a:cxnLst/>
              <a:rect l="l" t="t" r="r" b="b"/>
              <a:pathLst>
                <a:path w="5514" h="5514" extrusionOk="0">
                  <a:moveTo>
                    <a:pt x="2773" y="820"/>
                  </a:moveTo>
                  <a:cubicBezTo>
                    <a:pt x="3813" y="820"/>
                    <a:pt x="4695" y="1702"/>
                    <a:pt x="4695" y="2742"/>
                  </a:cubicBezTo>
                  <a:cubicBezTo>
                    <a:pt x="4695" y="3813"/>
                    <a:pt x="3813" y="4695"/>
                    <a:pt x="2773" y="4695"/>
                  </a:cubicBezTo>
                  <a:cubicBezTo>
                    <a:pt x="1702" y="4695"/>
                    <a:pt x="820" y="3813"/>
                    <a:pt x="820" y="2742"/>
                  </a:cubicBezTo>
                  <a:cubicBezTo>
                    <a:pt x="820" y="1702"/>
                    <a:pt x="1702" y="820"/>
                    <a:pt x="2773" y="820"/>
                  </a:cubicBezTo>
                  <a:close/>
                  <a:moveTo>
                    <a:pt x="2773" y="1"/>
                  </a:moveTo>
                  <a:cubicBezTo>
                    <a:pt x="1229" y="1"/>
                    <a:pt x="1" y="1198"/>
                    <a:pt x="1" y="2742"/>
                  </a:cubicBezTo>
                  <a:cubicBezTo>
                    <a:pt x="1" y="4285"/>
                    <a:pt x="1229" y="5514"/>
                    <a:pt x="2773" y="5514"/>
                  </a:cubicBezTo>
                  <a:cubicBezTo>
                    <a:pt x="4285" y="5514"/>
                    <a:pt x="5514" y="4285"/>
                    <a:pt x="5514" y="2742"/>
                  </a:cubicBezTo>
                  <a:cubicBezTo>
                    <a:pt x="5514" y="1229"/>
                    <a:pt x="4254" y="1"/>
                    <a:pt x="277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31"/>
          <p:cNvGrpSpPr/>
          <p:nvPr/>
        </p:nvGrpSpPr>
        <p:grpSpPr>
          <a:xfrm>
            <a:off x="8654570" y="3129367"/>
            <a:ext cx="234100" cy="297169"/>
            <a:chOff x="-46772025" y="2701925"/>
            <a:chExt cx="300900" cy="300900"/>
          </a:xfrm>
        </p:grpSpPr>
        <p:sp>
          <p:nvSpPr>
            <p:cNvPr id="229" name="Google Shape;229;p31"/>
            <p:cNvSpPr/>
            <p:nvPr/>
          </p:nvSpPr>
          <p:spPr>
            <a:xfrm>
              <a:off x="-46647575" y="2826375"/>
              <a:ext cx="53575" cy="53575"/>
            </a:xfrm>
            <a:custGeom>
              <a:avLst/>
              <a:gdLst/>
              <a:ahLst/>
              <a:cxnLst/>
              <a:rect l="l" t="t" r="r" b="b"/>
              <a:pathLst>
                <a:path w="2143" h="2143" extrusionOk="0">
                  <a:moveTo>
                    <a:pt x="1072" y="694"/>
                  </a:moveTo>
                  <a:cubicBezTo>
                    <a:pt x="1261" y="694"/>
                    <a:pt x="1418" y="851"/>
                    <a:pt x="1418" y="1040"/>
                  </a:cubicBezTo>
                  <a:cubicBezTo>
                    <a:pt x="1418" y="1229"/>
                    <a:pt x="1261" y="1387"/>
                    <a:pt x="1072" y="1387"/>
                  </a:cubicBezTo>
                  <a:cubicBezTo>
                    <a:pt x="883" y="1387"/>
                    <a:pt x="725" y="1229"/>
                    <a:pt x="725" y="1040"/>
                  </a:cubicBezTo>
                  <a:cubicBezTo>
                    <a:pt x="725" y="851"/>
                    <a:pt x="883" y="694"/>
                    <a:pt x="1072" y="694"/>
                  </a:cubicBezTo>
                  <a:close/>
                  <a:moveTo>
                    <a:pt x="1072" y="1"/>
                  </a:moveTo>
                  <a:cubicBezTo>
                    <a:pt x="473" y="1"/>
                    <a:pt x="1" y="473"/>
                    <a:pt x="1" y="1072"/>
                  </a:cubicBezTo>
                  <a:cubicBezTo>
                    <a:pt x="1" y="1670"/>
                    <a:pt x="473" y="2143"/>
                    <a:pt x="1072" y="2143"/>
                  </a:cubicBezTo>
                  <a:cubicBezTo>
                    <a:pt x="1670" y="2143"/>
                    <a:pt x="2143" y="1670"/>
                    <a:pt x="2143" y="1072"/>
                  </a:cubicBezTo>
                  <a:cubicBezTo>
                    <a:pt x="2112" y="473"/>
                    <a:pt x="1639" y="1"/>
                    <a:pt x="107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1"/>
            <p:cNvSpPr/>
            <p:nvPr/>
          </p:nvSpPr>
          <p:spPr>
            <a:xfrm>
              <a:off x="-46772025" y="2701925"/>
              <a:ext cx="300900" cy="300900"/>
            </a:xfrm>
            <a:custGeom>
              <a:avLst/>
              <a:gdLst/>
              <a:ahLst/>
              <a:cxnLst/>
              <a:rect l="l" t="t" r="r" b="b"/>
              <a:pathLst>
                <a:path w="12036" h="12036" extrusionOk="0">
                  <a:moveTo>
                    <a:pt x="6365" y="1482"/>
                  </a:moveTo>
                  <a:cubicBezTo>
                    <a:pt x="8602" y="1639"/>
                    <a:pt x="10429" y="3466"/>
                    <a:pt x="10587" y="5672"/>
                  </a:cubicBezTo>
                  <a:lnTo>
                    <a:pt x="9862" y="5672"/>
                  </a:lnTo>
                  <a:cubicBezTo>
                    <a:pt x="9704" y="3813"/>
                    <a:pt x="8224" y="2301"/>
                    <a:pt x="6365" y="2143"/>
                  </a:cubicBezTo>
                  <a:lnTo>
                    <a:pt x="6365" y="1482"/>
                  </a:lnTo>
                  <a:close/>
                  <a:moveTo>
                    <a:pt x="5703" y="1482"/>
                  </a:moveTo>
                  <a:lnTo>
                    <a:pt x="5703" y="2206"/>
                  </a:lnTo>
                  <a:cubicBezTo>
                    <a:pt x="3845" y="2364"/>
                    <a:pt x="2364" y="3844"/>
                    <a:pt x="2206" y="5703"/>
                  </a:cubicBezTo>
                  <a:lnTo>
                    <a:pt x="1482" y="5703"/>
                  </a:lnTo>
                  <a:cubicBezTo>
                    <a:pt x="1639" y="3466"/>
                    <a:pt x="3466" y="1639"/>
                    <a:pt x="5703" y="1482"/>
                  </a:cubicBezTo>
                  <a:close/>
                  <a:moveTo>
                    <a:pt x="6365" y="2868"/>
                  </a:moveTo>
                  <a:cubicBezTo>
                    <a:pt x="7814" y="3025"/>
                    <a:pt x="9011" y="4191"/>
                    <a:pt x="9169" y="5672"/>
                  </a:cubicBezTo>
                  <a:lnTo>
                    <a:pt x="8854" y="5672"/>
                  </a:lnTo>
                  <a:cubicBezTo>
                    <a:pt x="8665" y="5672"/>
                    <a:pt x="8507" y="5829"/>
                    <a:pt x="8507" y="6018"/>
                  </a:cubicBezTo>
                  <a:cubicBezTo>
                    <a:pt x="8507" y="6207"/>
                    <a:pt x="8665" y="6365"/>
                    <a:pt x="8854" y="6365"/>
                  </a:cubicBezTo>
                  <a:lnTo>
                    <a:pt x="9169" y="6365"/>
                  </a:lnTo>
                  <a:cubicBezTo>
                    <a:pt x="9011" y="7814"/>
                    <a:pt x="7846" y="9011"/>
                    <a:pt x="6365" y="9169"/>
                  </a:cubicBezTo>
                  <a:lnTo>
                    <a:pt x="6365" y="8854"/>
                  </a:lnTo>
                  <a:cubicBezTo>
                    <a:pt x="6365" y="8665"/>
                    <a:pt x="6207" y="8507"/>
                    <a:pt x="6018" y="8507"/>
                  </a:cubicBezTo>
                  <a:cubicBezTo>
                    <a:pt x="5829" y="8507"/>
                    <a:pt x="5672" y="8665"/>
                    <a:pt x="5672" y="8854"/>
                  </a:cubicBezTo>
                  <a:lnTo>
                    <a:pt x="5672" y="9169"/>
                  </a:lnTo>
                  <a:cubicBezTo>
                    <a:pt x="4223" y="9011"/>
                    <a:pt x="3025" y="7814"/>
                    <a:pt x="2868" y="6365"/>
                  </a:cubicBezTo>
                  <a:lnTo>
                    <a:pt x="3183" y="6365"/>
                  </a:lnTo>
                  <a:cubicBezTo>
                    <a:pt x="3372" y="6365"/>
                    <a:pt x="3529" y="6207"/>
                    <a:pt x="3529" y="6018"/>
                  </a:cubicBezTo>
                  <a:cubicBezTo>
                    <a:pt x="3529" y="5829"/>
                    <a:pt x="3372" y="5672"/>
                    <a:pt x="3183" y="5672"/>
                  </a:cubicBezTo>
                  <a:lnTo>
                    <a:pt x="2868" y="5672"/>
                  </a:lnTo>
                  <a:cubicBezTo>
                    <a:pt x="3025" y="4191"/>
                    <a:pt x="4191" y="3025"/>
                    <a:pt x="5672" y="2868"/>
                  </a:cubicBezTo>
                  <a:lnTo>
                    <a:pt x="5672" y="3183"/>
                  </a:lnTo>
                  <a:cubicBezTo>
                    <a:pt x="5672" y="3372"/>
                    <a:pt x="5829" y="3529"/>
                    <a:pt x="6018" y="3529"/>
                  </a:cubicBezTo>
                  <a:cubicBezTo>
                    <a:pt x="6207" y="3529"/>
                    <a:pt x="6365" y="3372"/>
                    <a:pt x="6365" y="3183"/>
                  </a:cubicBezTo>
                  <a:lnTo>
                    <a:pt x="6365" y="2868"/>
                  </a:lnTo>
                  <a:close/>
                  <a:moveTo>
                    <a:pt x="2206" y="6365"/>
                  </a:moveTo>
                  <a:cubicBezTo>
                    <a:pt x="2364" y="8224"/>
                    <a:pt x="3845" y="9704"/>
                    <a:pt x="5703" y="9862"/>
                  </a:cubicBezTo>
                  <a:lnTo>
                    <a:pt x="5703" y="10586"/>
                  </a:lnTo>
                  <a:cubicBezTo>
                    <a:pt x="3466" y="10429"/>
                    <a:pt x="1639" y="8602"/>
                    <a:pt x="1482" y="6365"/>
                  </a:cubicBezTo>
                  <a:close/>
                  <a:moveTo>
                    <a:pt x="10618" y="6365"/>
                  </a:moveTo>
                  <a:cubicBezTo>
                    <a:pt x="10429" y="8602"/>
                    <a:pt x="8602" y="10429"/>
                    <a:pt x="6396" y="10586"/>
                  </a:cubicBezTo>
                  <a:lnTo>
                    <a:pt x="6396" y="9862"/>
                  </a:lnTo>
                  <a:cubicBezTo>
                    <a:pt x="8255" y="9704"/>
                    <a:pt x="9767" y="8224"/>
                    <a:pt x="9925" y="6365"/>
                  </a:cubicBezTo>
                  <a:close/>
                  <a:moveTo>
                    <a:pt x="6018" y="1"/>
                  </a:moveTo>
                  <a:cubicBezTo>
                    <a:pt x="5829" y="1"/>
                    <a:pt x="5672" y="158"/>
                    <a:pt x="5672" y="347"/>
                  </a:cubicBezTo>
                  <a:lnTo>
                    <a:pt x="5672" y="725"/>
                  </a:lnTo>
                  <a:cubicBezTo>
                    <a:pt x="4412" y="820"/>
                    <a:pt x="3183" y="1356"/>
                    <a:pt x="2269" y="2269"/>
                  </a:cubicBezTo>
                  <a:cubicBezTo>
                    <a:pt x="1387" y="3183"/>
                    <a:pt x="820" y="4348"/>
                    <a:pt x="757" y="5672"/>
                  </a:cubicBezTo>
                  <a:lnTo>
                    <a:pt x="347" y="5672"/>
                  </a:lnTo>
                  <a:cubicBezTo>
                    <a:pt x="158" y="5672"/>
                    <a:pt x="1" y="5829"/>
                    <a:pt x="1" y="6018"/>
                  </a:cubicBezTo>
                  <a:cubicBezTo>
                    <a:pt x="1" y="6207"/>
                    <a:pt x="158" y="6365"/>
                    <a:pt x="347" y="6365"/>
                  </a:cubicBezTo>
                  <a:lnTo>
                    <a:pt x="757" y="6365"/>
                  </a:lnTo>
                  <a:cubicBezTo>
                    <a:pt x="820" y="7625"/>
                    <a:pt x="1387" y="8854"/>
                    <a:pt x="2269" y="9767"/>
                  </a:cubicBezTo>
                  <a:cubicBezTo>
                    <a:pt x="3183" y="10649"/>
                    <a:pt x="4380" y="11217"/>
                    <a:pt x="5672" y="11280"/>
                  </a:cubicBezTo>
                  <a:lnTo>
                    <a:pt x="5672" y="11689"/>
                  </a:lnTo>
                  <a:cubicBezTo>
                    <a:pt x="5672" y="11878"/>
                    <a:pt x="5829" y="12036"/>
                    <a:pt x="6018" y="12036"/>
                  </a:cubicBezTo>
                  <a:cubicBezTo>
                    <a:pt x="6207" y="12036"/>
                    <a:pt x="6365" y="11878"/>
                    <a:pt x="6365" y="11689"/>
                  </a:cubicBezTo>
                  <a:lnTo>
                    <a:pt x="6365" y="11280"/>
                  </a:lnTo>
                  <a:cubicBezTo>
                    <a:pt x="7625" y="11217"/>
                    <a:pt x="8854" y="10649"/>
                    <a:pt x="9767" y="9767"/>
                  </a:cubicBezTo>
                  <a:cubicBezTo>
                    <a:pt x="10681" y="8854"/>
                    <a:pt x="11217" y="7656"/>
                    <a:pt x="11280" y="6365"/>
                  </a:cubicBezTo>
                  <a:lnTo>
                    <a:pt x="11689" y="6365"/>
                  </a:lnTo>
                  <a:cubicBezTo>
                    <a:pt x="11878" y="6365"/>
                    <a:pt x="12036" y="6207"/>
                    <a:pt x="12036" y="6018"/>
                  </a:cubicBezTo>
                  <a:cubicBezTo>
                    <a:pt x="12036" y="5829"/>
                    <a:pt x="11878" y="5672"/>
                    <a:pt x="11689" y="5672"/>
                  </a:cubicBezTo>
                  <a:lnTo>
                    <a:pt x="11280" y="5672"/>
                  </a:lnTo>
                  <a:cubicBezTo>
                    <a:pt x="11217" y="4411"/>
                    <a:pt x="10650" y="3183"/>
                    <a:pt x="9767" y="2269"/>
                  </a:cubicBezTo>
                  <a:cubicBezTo>
                    <a:pt x="8854" y="1356"/>
                    <a:pt x="7688" y="820"/>
                    <a:pt x="6365" y="725"/>
                  </a:cubicBezTo>
                  <a:lnTo>
                    <a:pt x="6365" y="347"/>
                  </a:lnTo>
                  <a:cubicBezTo>
                    <a:pt x="6365" y="158"/>
                    <a:pt x="6207" y="1"/>
                    <a:pt x="60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1"/>
          <p:cNvGrpSpPr/>
          <p:nvPr/>
        </p:nvGrpSpPr>
        <p:grpSpPr>
          <a:xfrm>
            <a:off x="4984168" y="1028344"/>
            <a:ext cx="247645" cy="206730"/>
            <a:chOff x="-3137650" y="2067900"/>
            <a:chExt cx="291450" cy="256775"/>
          </a:xfrm>
        </p:grpSpPr>
        <p:sp>
          <p:nvSpPr>
            <p:cNvPr id="232" name="Google Shape;232;p31"/>
            <p:cNvSpPr/>
            <p:nvPr/>
          </p:nvSpPr>
          <p:spPr>
            <a:xfrm>
              <a:off x="-3137650" y="2067900"/>
              <a:ext cx="291450" cy="187475"/>
            </a:xfrm>
            <a:custGeom>
              <a:avLst/>
              <a:gdLst/>
              <a:ahLst/>
              <a:cxnLst/>
              <a:rect l="l" t="t" r="r" b="b"/>
              <a:pathLst>
                <a:path w="11658" h="7499" extrusionOk="0">
                  <a:moveTo>
                    <a:pt x="10618" y="694"/>
                  </a:moveTo>
                  <a:cubicBezTo>
                    <a:pt x="10838" y="694"/>
                    <a:pt x="10964" y="851"/>
                    <a:pt x="10964" y="1040"/>
                  </a:cubicBezTo>
                  <a:lnTo>
                    <a:pt x="10964" y="6522"/>
                  </a:lnTo>
                  <a:cubicBezTo>
                    <a:pt x="10964" y="6711"/>
                    <a:pt x="10838" y="6868"/>
                    <a:pt x="10618" y="6868"/>
                  </a:cubicBezTo>
                  <a:lnTo>
                    <a:pt x="1009" y="6868"/>
                  </a:lnTo>
                  <a:cubicBezTo>
                    <a:pt x="820" y="6868"/>
                    <a:pt x="662" y="6711"/>
                    <a:pt x="662" y="6522"/>
                  </a:cubicBezTo>
                  <a:lnTo>
                    <a:pt x="662" y="1040"/>
                  </a:lnTo>
                  <a:cubicBezTo>
                    <a:pt x="662" y="851"/>
                    <a:pt x="820" y="694"/>
                    <a:pt x="1009" y="694"/>
                  </a:cubicBezTo>
                  <a:close/>
                  <a:moveTo>
                    <a:pt x="1009" y="0"/>
                  </a:moveTo>
                  <a:cubicBezTo>
                    <a:pt x="473" y="0"/>
                    <a:pt x="1" y="473"/>
                    <a:pt x="1" y="1009"/>
                  </a:cubicBezTo>
                  <a:lnTo>
                    <a:pt x="1" y="6490"/>
                  </a:lnTo>
                  <a:cubicBezTo>
                    <a:pt x="1" y="7026"/>
                    <a:pt x="473" y="7499"/>
                    <a:pt x="1009" y="7499"/>
                  </a:cubicBezTo>
                  <a:lnTo>
                    <a:pt x="10618" y="7499"/>
                  </a:lnTo>
                  <a:cubicBezTo>
                    <a:pt x="11185" y="7499"/>
                    <a:pt x="11658" y="7026"/>
                    <a:pt x="11658" y="6490"/>
                  </a:cubicBezTo>
                  <a:lnTo>
                    <a:pt x="11658" y="1009"/>
                  </a:lnTo>
                  <a:cubicBezTo>
                    <a:pt x="11658" y="473"/>
                    <a:pt x="11217"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1"/>
            <p:cNvSpPr/>
            <p:nvPr/>
          </p:nvSpPr>
          <p:spPr>
            <a:xfrm>
              <a:off x="-3137650" y="2273475"/>
              <a:ext cx="291450" cy="51200"/>
            </a:xfrm>
            <a:custGeom>
              <a:avLst/>
              <a:gdLst/>
              <a:ahLst/>
              <a:cxnLst/>
              <a:rect l="l" t="t" r="r" b="b"/>
              <a:pathLst>
                <a:path w="11658" h="2048" extrusionOk="0">
                  <a:moveTo>
                    <a:pt x="10618" y="662"/>
                  </a:moveTo>
                  <a:cubicBezTo>
                    <a:pt x="10838" y="662"/>
                    <a:pt x="10964" y="819"/>
                    <a:pt x="10964" y="1008"/>
                  </a:cubicBezTo>
                  <a:cubicBezTo>
                    <a:pt x="10964" y="1197"/>
                    <a:pt x="10838" y="1355"/>
                    <a:pt x="10618" y="1355"/>
                  </a:cubicBezTo>
                  <a:lnTo>
                    <a:pt x="6050" y="1355"/>
                  </a:lnTo>
                  <a:cubicBezTo>
                    <a:pt x="6113" y="1260"/>
                    <a:pt x="6113" y="1134"/>
                    <a:pt x="6113" y="1008"/>
                  </a:cubicBezTo>
                  <a:cubicBezTo>
                    <a:pt x="6113" y="882"/>
                    <a:pt x="6050" y="788"/>
                    <a:pt x="6050" y="662"/>
                  </a:cubicBezTo>
                  <a:close/>
                  <a:moveTo>
                    <a:pt x="5105" y="662"/>
                  </a:moveTo>
                  <a:cubicBezTo>
                    <a:pt x="5294" y="662"/>
                    <a:pt x="5451" y="819"/>
                    <a:pt x="5451" y="1008"/>
                  </a:cubicBezTo>
                  <a:cubicBezTo>
                    <a:pt x="5451" y="1229"/>
                    <a:pt x="5294" y="1386"/>
                    <a:pt x="5105" y="1386"/>
                  </a:cubicBezTo>
                  <a:lnTo>
                    <a:pt x="1009" y="1386"/>
                  </a:lnTo>
                  <a:cubicBezTo>
                    <a:pt x="820" y="1355"/>
                    <a:pt x="662" y="1229"/>
                    <a:pt x="662" y="1008"/>
                  </a:cubicBezTo>
                  <a:cubicBezTo>
                    <a:pt x="662" y="819"/>
                    <a:pt x="820" y="662"/>
                    <a:pt x="1009" y="662"/>
                  </a:cubicBezTo>
                  <a:close/>
                  <a:moveTo>
                    <a:pt x="1009" y="0"/>
                  </a:moveTo>
                  <a:cubicBezTo>
                    <a:pt x="473" y="0"/>
                    <a:pt x="1" y="473"/>
                    <a:pt x="1" y="1008"/>
                  </a:cubicBezTo>
                  <a:cubicBezTo>
                    <a:pt x="1" y="1575"/>
                    <a:pt x="473" y="2048"/>
                    <a:pt x="1009" y="2048"/>
                  </a:cubicBezTo>
                  <a:lnTo>
                    <a:pt x="10618" y="2048"/>
                  </a:lnTo>
                  <a:cubicBezTo>
                    <a:pt x="11185" y="2048"/>
                    <a:pt x="11658" y="1575"/>
                    <a:pt x="11658" y="1008"/>
                  </a:cubicBezTo>
                  <a:cubicBezTo>
                    <a:pt x="11658" y="473"/>
                    <a:pt x="11217" y="0"/>
                    <a:pt x="106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1"/>
            <p:cNvSpPr/>
            <p:nvPr/>
          </p:nvSpPr>
          <p:spPr>
            <a:xfrm>
              <a:off x="-3035250" y="2103000"/>
              <a:ext cx="104000" cy="118500"/>
            </a:xfrm>
            <a:custGeom>
              <a:avLst/>
              <a:gdLst/>
              <a:ahLst/>
              <a:cxnLst/>
              <a:rect l="l" t="t" r="r" b="b"/>
              <a:pathLst>
                <a:path w="4160" h="4740" extrusionOk="0">
                  <a:moveTo>
                    <a:pt x="662" y="896"/>
                  </a:moveTo>
                  <a:lnTo>
                    <a:pt x="3056" y="2346"/>
                  </a:lnTo>
                  <a:lnTo>
                    <a:pt x="662" y="3826"/>
                  </a:lnTo>
                  <a:lnTo>
                    <a:pt x="662" y="896"/>
                  </a:lnTo>
                  <a:close/>
                  <a:moveTo>
                    <a:pt x="322" y="1"/>
                  </a:moveTo>
                  <a:cubicBezTo>
                    <a:pt x="144" y="1"/>
                    <a:pt x="0" y="131"/>
                    <a:pt x="0" y="298"/>
                  </a:cubicBezTo>
                  <a:lnTo>
                    <a:pt x="0" y="4425"/>
                  </a:lnTo>
                  <a:cubicBezTo>
                    <a:pt x="0" y="4607"/>
                    <a:pt x="132" y="4740"/>
                    <a:pt x="301" y="4740"/>
                  </a:cubicBezTo>
                  <a:cubicBezTo>
                    <a:pt x="365" y="4740"/>
                    <a:pt x="435" y="4720"/>
                    <a:pt x="504" y="4677"/>
                  </a:cubicBezTo>
                  <a:lnTo>
                    <a:pt x="3939" y="2629"/>
                  </a:lnTo>
                  <a:cubicBezTo>
                    <a:pt x="4159" y="2535"/>
                    <a:pt x="4159" y="2219"/>
                    <a:pt x="3939" y="2093"/>
                  </a:cubicBezTo>
                  <a:lnTo>
                    <a:pt x="504" y="46"/>
                  </a:lnTo>
                  <a:cubicBezTo>
                    <a:pt x="443" y="15"/>
                    <a:pt x="381" y="1"/>
                    <a:pt x="32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31"/>
          <p:cNvGrpSpPr/>
          <p:nvPr/>
        </p:nvGrpSpPr>
        <p:grpSpPr>
          <a:xfrm>
            <a:off x="7711273" y="1817263"/>
            <a:ext cx="268571" cy="235942"/>
            <a:chOff x="-1700225" y="2768875"/>
            <a:chExt cx="291450" cy="292225"/>
          </a:xfrm>
        </p:grpSpPr>
        <p:sp>
          <p:nvSpPr>
            <p:cNvPr id="236" name="Google Shape;236;p31"/>
            <p:cNvSpPr/>
            <p:nvPr/>
          </p:nvSpPr>
          <p:spPr>
            <a:xfrm>
              <a:off x="-1700225" y="2768875"/>
              <a:ext cx="291450" cy="292225"/>
            </a:xfrm>
            <a:custGeom>
              <a:avLst/>
              <a:gdLst/>
              <a:ahLst/>
              <a:cxnLst/>
              <a:rect l="l" t="t" r="r" b="b"/>
              <a:pathLst>
                <a:path w="11658" h="11689" extrusionOk="0">
                  <a:moveTo>
                    <a:pt x="10617" y="662"/>
                  </a:moveTo>
                  <a:cubicBezTo>
                    <a:pt x="10806" y="662"/>
                    <a:pt x="10964" y="820"/>
                    <a:pt x="10964" y="1009"/>
                  </a:cubicBezTo>
                  <a:lnTo>
                    <a:pt x="10964" y="2710"/>
                  </a:lnTo>
                  <a:lnTo>
                    <a:pt x="662" y="2710"/>
                  </a:lnTo>
                  <a:lnTo>
                    <a:pt x="662" y="1009"/>
                  </a:lnTo>
                  <a:cubicBezTo>
                    <a:pt x="662" y="820"/>
                    <a:pt x="819" y="662"/>
                    <a:pt x="1008" y="662"/>
                  </a:cubicBezTo>
                  <a:close/>
                  <a:moveTo>
                    <a:pt x="10933" y="3372"/>
                  </a:moveTo>
                  <a:lnTo>
                    <a:pt x="10933" y="9232"/>
                  </a:lnTo>
                  <a:cubicBezTo>
                    <a:pt x="10964" y="9484"/>
                    <a:pt x="10806" y="9610"/>
                    <a:pt x="10617" y="9610"/>
                  </a:cubicBezTo>
                  <a:lnTo>
                    <a:pt x="8916" y="9610"/>
                  </a:lnTo>
                  <a:lnTo>
                    <a:pt x="8570" y="9232"/>
                  </a:lnTo>
                  <a:cubicBezTo>
                    <a:pt x="8601" y="9169"/>
                    <a:pt x="8664" y="9043"/>
                    <a:pt x="8696" y="8917"/>
                  </a:cubicBezTo>
                  <a:lnTo>
                    <a:pt x="9200" y="8917"/>
                  </a:lnTo>
                  <a:cubicBezTo>
                    <a:pt x="9389" y="8917"/>
                    <a:pt x="9546" y="8759"/>
                    <a:pt x="9546" y="8570"/>
                  </a:cubicBezTo>
                  <a:lnTo>
                    <a:pt x="9546" y="7184"/>
                  </a:lnTo>
                  <a:cubicBezTo>
                    <a:pt x="9546" y="6995"/>
                    <a:pt x="9389" y="6837"/>
                    <a:pt x="9200" y="6837"/>
                  </a:cubicBezTo>
                  <a:lnTo>
                    <a:pt x="8696" y="6837"/>
                  </a:lnTo>
                  <a:cubicBezTo>
                    <a:pt x="8664" y="6711"/>
                    <a:pt x="8601" y="6648"/>
                    <a:pt x="8570" y="6522"/>
                  </a:cubicBezTo>
                  <a:lnTo>
                    <a:pt x="8916" y="6176"/>
                  </a:lnTo>
                  <a:cubicBezTo>
                    <a:pt x="9042" y="6050"/>
                    <a:pt x="9042" y="5798"/>
                    <a:pt x="8916" y="5703"/>
                  </a:cubicBezTo>
                  <a:lnTo>
                    <a:pt x="7940" y="4695"/>
                  </a:lnTo>
                  <a:cubicBezTo>
                    <a:pt x="7877" y="4648"/>
                    <a:pt x="7790" y="4624"/>
                    <a:pt x="7703" y="4624"/>
                  </a:cubicBezTo>
                  <a:cubicBezTo>
                    <a:pt x="7617" y="4624"/>
                    <a:pt x="7530" y="4648"/>
                    <a:pt x="7467" y="4695"/>
                  </a:cubicBezTo>
                  <a:lnTo>
                    <a:pt x="7120" y="5073"/>
                  </a:lnTo>
                  <a:cubicBezTo>
                    <a:pt x="7026" y="5041"/>
                    <a:pt x="6931" y="4978"/>
                    <a:pt x="6805" y="4947"/>
                  </a:cubicBezTo>
                  <a:lnTo>
                    <a:pt x="6805" y="4443"/>
                  </a:lnTo>
                  <a:cubicBezTo>
                    <a:pt x="6805" y="4222"/>
                    <a:pt x="6648" y="4065"/>
                    <a:pt x="6459" y="4065"/>
                  </a:cubicBezTo>
                  <a:lnTo>
                    <a:pt x="5073" y="4065"/>
                  </a:lnTo>
                  <a:cubicBezTo>
                    <a:pt x="4884" y="4065"/>
                    <a:pt x="4726" y="4222"/>
                    <a:pt x="4726" y="4443"/>
                  </a:cubicBezTo>
                  <a:lnTo>
                    <a:pt x="4726" y="4947"/>
                  </a:lnTo>
                  <a:cubicBezTo>
                    <a:pt x="4600" y="4978"/>
                    <a:pt x="4506" y="5010"/>
                    <a:pt x="4411" y="5073"/>
                  </a:cubicBezTo>
                  <a:lnTo>
                    <a:pt x="4033" y="4695"/>
                  </a:lnTo>
                  <a:cubicBezTo>
                    <a:pt x="3986" y="4648"/>
                    <a:pt x="3899" y="4624"/>
                    <a:pt x="3808" y="4624"/>
                  </a:cubicBezTo>
                  <a:cubicBezTo>
                    <a:pt x="3718" y="4624"/>
                    <a:pt x="3623" y="4648"/>
                    <a:pt x="3560" y="4695"/>
                  </a:cubicBezTo>
                  <a:lnTo>
                    <a:pt x="2584" y="5703"/>
                  </a:lnTo>
                  <a:cubicBezTo>
                    <a:pt x="2458" y="5829"/>
                    <a:pt x="2458" y="6050"/>
                    <a:pt x="2584" y="6176"/>
                  </a:cubicBezTo>
                  <a:lnTo>
                    <a:pt x="2930" y="6522"/>
                  </a:lnTo>
                  <a:cubicBezTo>
                    <a:pt x="2899" y="6585"/>
                    <a:pt x="2867" y="6711"/>
                    <a:pt x="2836" y="6837"/>
                  </a:cubicBezTo>
                  <a:lnTo>
                    <a:pt x="2300" y="6837"/>
                  </a:lnTo>
                  <a:cubicBezTo>
                    <a:pt x="2111" y="6837"/>
                    <a:pt x="1954" y="6995"/>
                    <a:pt x="1954" y="7184"/>
                  </a:cubicBezTo>
                  <a:lnTo>
                    <a:pt x="1954" y="8570"/>
                  </a:lnTo>
                  <a:cubicBezTo>
                    <a:pt x="1954" y="8759"/>
                    <a:pt x="2111" y="8917"/>
                    <a:pt x="2300" y="8917"/>
                  </a:cubicBezTo>
                  <a:lnTo>
                    <a:pt x="2836" y="8917"/>
                  </a:lnTo>
                  <a:cubicBezTo>
                    <a:pt x="2867" y="9043"/>
                    <a:pt x="2899" y="9137"/>
                    <a:pt x="2930" y="9232"/>
                  </a:cubicBezTo>
                  <a:lnTo>
                    <a:pt x="2584" y="9610"/>
                  </a:lnTo>
                  <a:lnTo>
                    <a:pt x="977" y="9610"/>
                  </a:lnTo>
                  <a:cubicBezTo>
                    <a:pt x="788" y="9610"/>
                    <a:pt x="630" y="9452"/>
                    <a:pt x="630" y="9232"/>
                  </a:cubicBezTo>
                  <a:lnTo>
                    <a:pt x="630" y="3372"/>
                  </a:lnTo>
                  <a:close/>
                  <a:moveTo>
                    <a:pt x="6112" y="4726"/>
                  </a:moveTo>
                  <a:lnTo>
                    <a:pt x="6112" y="5136"/>
                  </a:lnTo>
                  <a:cubicBezTo>
                    <a:pt x="6112" y="5294"/>
                    <a:pt x="6207" y="5420"/>
                    <a:pt x="6364" y="5451"/>
                  </a:cubicBezTo>
                  <a:cubicBezTo>
                    <a:pt x="6553" y="5514"/>
                    <a:pt x="6805" y="5609"/>
                    <a:pt x="6994" y="5735"/>
                  </a:cubicBezTo>
                  <a:cubicBezTo>
                    <a:pt x="7041" y="5769"/>
                    <a:pt x="7096" y="5783"/>
                    <a:pt x="7153" y="5783"/>
                  </a:cubicBezTo>
                  <a:cubicBezTo>
                    <a:pt x="7251" y="5783"/>
                    <a:pt x="7356" y="5743"/>
                    <a:pt x="7435" y="5703"/>
                  </a:cubicBezTo>
                  <a:lnTo>
                    <a:pt x="7751" y="5388"/>
                  </a:lnTo>
                  <a:lnTo>
                    <a:pt x="8223" y="5861"/>
                  </a:lnTo>
                  <a:lnTo>
                    <a:pt x="7908" y="6176"/>
                  </a:lnTo>
                  <a:cubicBezTo>
                    <a:pt x="7782" y="6302"/>
                    <a:pt x="7782" y="6459"/>
                    <a:pt x="7877" y="6617"/>
                  </a:cubicBezTo>
                  <a:cubicBezTo>
                    <a:pt x="7971" y="6806"/>
                    <a:pt x="8066" y="6995"/>
                    <a:pt x="8129" y="7247"/>
                  </a:cubicBezTo>
                  <a:cubicBezTo>
                    <a:pt x="8192" y="7404"/>
                    <a:pt x="8286" y="7499"/>
                    <a:pt x="8444" y="7499"/>
                  </a:cubicBezTo>
                  <a:lnTo>
                    <a:pt x="8885" y="7499"/>
                  </a:lnTo>
                  <a:lnTo>
                    <a:pt x="8885" y="8192"/>
                  </a:lnTo>
                  <a:lnTo>
                    <a:pt x="8444" y="8192"/>
                  </a:lnTo>
                  <a:cubicBezTo>
                    <a:pt x="8286" y="8192"/>
                    <a:pt x="8192" y="8286"/>
                    <a:pt x="8129" y="8444"/>
                  </a:cubicBezTo>
                  <a:cubicBezTo>
                    <a:pt x="8097" y="8665"/>
                    <a:pt x="7971" y="8885"/>
                    <a:pt x="7877" y="9074"/>
                  </a:cubicBezTo>
                  <a:cubicBezTo>
                    <a:pt x="7782" y="9200"/>
                    <a:pt x="7814" y="9389"/>
                    <a:pt x="7908" y="9515"/>
                  </a:cubicBezTo>
                  <a:lnTo>
                    <a:pt x="8223" y="9830"/>
                  </a:lnTo>
                  <a:lnTo>
                    <a:pt x="7751" y="10303"/>
                  </a:lnTo>
                  <a:lnTo>
                    <a:pt x="7435" y="9988"/>
                  </a:lnTo>
                  <a:cubicBezTo>
                    <a:pt x="7368" y="9920"/>
                    <a:pt x="7291" y="9889"/>
                    <a:pt x="7211" y="9889"/>
                  </a:cubicBezTo>
                  <a:cubicBezTo>
                    <a:pt x="7141" y="9889"/>
                    <a:pt x="7068" y="9912"/>
                    <a:pt x="6994" y="9956"/>
                  </a:cubicBezTo>
                  <a:cubicBezTo>
                    <a:pt x="6805" y="10082"/>
                    <a:pt x="6616" y="10145"/>
                    <a:pt x="6364" y="10208"/>
                  </a:cubicBezTo>
                  <a:cubicBezTo>
                    <a:pt x="6207" y="10271"/>
                    <a:pt x="6112" y="10366"/>
                    <a:pt x="6112" y="10555"/>
                  </a:cubicBezTo>
                  <a:lnTo>
                    <a:pt x="6112" y="10964"/>
                  </a:lnTo>
                  <a:lnTo>
                    <a:pt x="5419" y="10964"/>
                  </a:lnTo>
                  <a:lnTo>
                    <a:pt x="5419" y="10555"/>
                  </a:lnTo>
                  <a:cubicBezTo>
                    <a:pt x="5419" y="10366"/>
                    <a:pt x="5325" y="10271"/>
                    <a:pt x="5167" y="10208"/>
                  </a:cubicBezTo>
                  <a:cubicBezTo>
                    <a:pt x="4947" y="10177"/>
                    <a:pt x="4726" y="10051"/>
                    <a:pt x="4537" y="9956"/>
                  </a:cubicBezTo>
                  <a:cubicBezTo>
                    <a:pt x="4491" y="9921"/>
                    <a:pt x="4436" y="9908"/>
                    <a:pt x="4379" y="9908"/>
                  </a:cubicBezTo>
                  <a:cubicBezTo>
                    <a:pt x="4281" y="9908"/>
                    <a:pt x="4176" y="9948"/>
                    <a:pt x="4096" y="9988"/>
                  </a:cubicBezTo>
                  <a:lnTo>
                    <a:pt x="3781" y="10303"/>
                  </a:lnTo>
                  <a:lnTo>
                    <a:pt x="3308" y="9830"/>
                  </a:lnTo>
                  <a:lnTo>
                    <a:pt x="3623" y="9515"/>
                  </a:lnTo>
                  <a:cubicBezTo>
                    <a:pt x="3749" y="9389"/>
                    <a:pt x="3749" y="9232"/>
                    <a:pt x="3655" y="9074"/>
                  </a:cubicBezTo>
                  <a:cubicBezTo>
                    <a:pt x="3529" y="8885"/>
                    <a:pt x="3466" y="8696"/>
                    <a:pt x="3371" y="8444"/>
                  </a:cubicBezTo>
                  <a:cubicBezTo>
                    <a:pt x="3340" y="8286"/>
                    <a:pt x="3214" y="8192"/>
                    <a:pt x="3056" y="8192"/>
                  </a:cubicBezTo>
                  <a:lnTo>
                    <a:pt x="2647" y="8192"/>
                  </a:lnTo>
                  <a:lnTo>
                    <a:pt x="2647" y="7499"/>
                  </a:lnTo>
                  <a:lnTo>
                    <a:pt x="3056" y="7499"/>
                  </a:lnTo>
                  <a:cubicBezTo>
                    <a:pt x="3214" y="7499"/>
                    <a:pt x="3340" y="7404"/>
                    <a:pt x="3371" y="7247"/>
                  </a:cubicBezTo>
                  <a:cubicBezTo>
                    <a:pt x="3434" y="7026"/>
                    <a:pt x="3529" y="6806"/>
                    <a:pt x="3655" y="6617"/>
                  </a:cubicBezTo>
                  <a:cubicBezTo>
                    <a:pt x="3749" y="6491"/>
                    <a:pt x="3686" y="6302"/>
                    <a:pt x="3623" y="6176"/>
                  </a:cubicBezTo>
                  <a:lnTo>
                    <a:pt x="3308" y="5861"/>
                  </a:lnTo>
                  <a:lnTo>
                    <a:pt x="3781" y="5388"/>
                  </a:lnTo>
                  <a:lnTo>
                    <a:pt x="4096" y="5703"/>
                  </a:lnTo>
                  <a:cubicBezTo>
                    <a:pt x="4163" y="5771"/>
                    <a:pt x="4240" y="5802"/>
                    <a:pt x="4321" y="5802"/>
                  </a:cubicBezTo>
                  <a:cubicBezTo>
                    <a:pt x="4391" y="5802"/>
                    <a:pt x="4464" y="5778"/>
                    <a:pt x="4537" y="5735"/>
                  </a:cubicBezTo>
                  <a:cubicBezTo>
                    <a:pt x="4726" y="5609"/>
                    <a:pt x="4915" y="5546"/>
                    <a:pt x="5167" y="5451"/>
                  </a:cubicBezTo>
                  <a:cubicBezTo>
                    <a:pt x="5325" y="5420"/>
                    <a:pt x="5419" y="5294"/>
                    <a:pt x="5419" y="5136"/>
                  </a:cubicBezTo>
                  <a:lnTo>
                    <a:pt x="5419" y="4726"/>
                  </a:lnTo>
                  <a:close/>
                  <a:moveTo>
                    <a:pt x="1008" y="1"/>
                  </a:moveTo>
                  <a:cubicBezTo>
                    <a:pt x="473" y="1"/>
                    <a:pt x="0" y="473"/>
                    <a:pt x="0" y="1009"/>
                  </a:cubicBezTo>
                  <a:lnTo>
                    <a:pt x="0" y="9295"/>
                  </a:lnTo>
                  <a:cubicBezTo>
                    <a:pt x="0" y="9830"/>
                    <a:pt x="473" y="10303"/>
                    <a:pt x="1008" y="10303"/>
                  </a:cubicBezTo>
                  <a:lnTo>
                    <a:pt x="2867" y="10303"/>
                  </a:lnTo>
                  <a:lnTo>
                    <a:pt x="3623" y="11059"/>
                  </a:lnTo>
                  <a:cubicBezTo>
                    <a:pt x="3671" y="11122"/>
                    <a:pt x="3757" y="11153"/>
                    <a:pt x="3848" y="11153"/>
                  </a:cubicBezTo>
                  <a:cubicBezTo>
                    <a:pt x="3938" y="11153"/>
                    <a:pt x="4033" y="11122"/>
                    <a:pt x="4096" y="11059"/>
                  </a:cubicBezTo>
                  <a:lnTo>
                    <a:pt x="4442" y="10712"/>
                  </a:lnTo>
                  <a:cubicBezTo>
                    <a:pt x="4506" y="10744"/>
                    <a:pt x="4632" y="10775"/>
                    <a:pt x="4758" y="10807"/>
                  </a:cubicBezTo>
                  <a:lnTo>
                    <a:pt x="4758" y="11342"/>
                  </a:lnTo>
                  <a:cubicBezTo>
                    <a:pt x="4758" y="11531"/>
                    <a:pt x="4915" y="11689"/>
                    <a:pt x="5104" y="11689"/>
                  </a:cubicBezTo>
                  <a:lnTo>
                    <a:pt x="6490" y="11689"/>
                  </a:lnTo>
                  <a:cubicBezTo>
                    <a:pt x="6679" y="11689"/>
                    <a:pt x="6837" y="11531"/>
                    <a:pt x="6837" y="11342"/>
                  </a:cubicBezTo>
                  <a:lnTo>
                    <a:pt x="6837" y="10807"/>
                  </a:lnTo>
                  <a:cubicBezTo>
                    <a:pt x="6963" y="10775"/>
                    <a:pt x="7026" y="10744"/>
                    <a:pt x="7152" y="10712"/>
                  </a:cubicBezTo>
                  <a:lnTo>
                    <a:pt x="7498" y="11059"/>
                  </a:lnTo>
                  <a:cubicBezTo>
                    <a:pt x="7561" y="11122"/>
                    <a:pt x="7656" y="11153"/>
                    <a:pt x="7747" y="11153"/>
                  </a:cubicBezTo>
                  <a:cubicBezTo>
                    <a:pt x="7837" y="11153"/>
                    <a:pt x="7924" y="11122"/>
                    <a:pt x="7971" y="11059"/>
                  </a:cubicBezTo>
                  <a:lnTo>
                    <a:pt x="8727" y="10303"/>
                  </a:lnTo>
                  <a:lnTo>
                    <a:pt x="10617" y="10303"/>
                  </a:lnTo>
                  <a:cubicBezTo>
                    <a:pt x="11185" y="10303"/>
                    <a:pt x="11657" y="9830"/>
                    <a:pt x="11657" y="9295"/>
                  </a:cubicBezTo>
                  <a:lnTo>
                    <a:pt x="11657" y="1009"/>
                  </a:lnTo>
                  <a:cubicBezTo>
                    <a:pt x="11657" y="473"/>
                    <a:pt x="11216" y="1"/>
                    <a:pt x="1061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1"/>
            <p:cNvSpPr/>
            <p:nvPr/>
          </p:nvSpPr>
          <p:spPr>
            <a:xfrm>
              <a:off x="-1667150" y="2801950"/>
              <a:ext cx="18150" cy="18150"/>
            </a:xfrm>
            <a:custGeom>
              <a:avLst/>
              <a:gdLst/>
              <a:ahLst/>
              <a:cxnLst/>
              <a:rect l="l" t="t" r="r" b="b"/>
              <a:pathLst>
                <a:path w="726" h="726" extrusionOk="0">
                  <a:moveTo>
                    <a:pt x="347" y="1"/>
                  </a:moveTo>
                  <a:cubicBezTo>
                    <a:pt x="158" y="1"/>
                    <a:pt x="1" y="158"/>
                    <a:pt x="1" y="347"/>
                  </a:cubicBezTo>
                  <a:cubicBezTo>
                    <a:pt x="1" y="536"/>
                    <a:pt x="158" y="726"/>
                    <a:pt x="347" y="726"/>
                  </a:cubicBezTo>
                  <a:cubicBezTo>
                    <a:pt x="568" y="726"/>
                    <a:pt x="725" y="536"/>
                    <a:pt x="725" y="347"/>
                  </a:cubicBezTo>
                  <a:cubicBezTo>
                    <a:pt x="725" y="158"/>
                    <a:pt x="568"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1"/>
            <p:cNvSpPr/>
            <p:nvPr/>
          </p:nvSpPr>
          <p:spPr>
            <a:xfrm>
              <a:off x="-1632500" y="2801950"/>
              <a:ext cx="17350" cy="18150"/>
            </a:xfrm>
            <a:custGeom>
              <a:avLst/>
              <a:gdLst/>
              <a:ahLst/>
              <a:cxnLst/>
              <a:rect l="l" t="t" r="r" b="b"/>
              <a:pathLst>
                <a:path w="694" h="726" extrusionOk="0">
                  <a:moveTo>
                    <a:pt x="347" y="1"/>
                  </a:moveTo>
                  <a:cubicBezTo>
                    <a:pt x="158" y="1"/>
                    <a:pt x="1" y="158"/>
                    <a:pt x="1" y="347"/>
                  </a:cubicBezTo>
                  <a:cubicBezTo>
                    <a:pt x="1" y="568"/>
                    <a:pt x="158" y="726"/>
                    <a:pt x="347" y="726"/>
                  </a:cubicBezTo>
                  <a:cubicBezTo>
                    <a:pt x="536" y="726"/>
                    <a:pt x="694" y="568"/>
                    <a:pt x="694" y="347"/>
                  </a:cubicBezTo>
                  <a:cubicBezTo>
                    <a:pt x="694" y="158"/>
                    <a:pt x="536"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1"/>
            <p:cNvSpPr/>
            <p:nvPr/>
          </p:nvSpPr>
          <p:spPr>
            <a:xfrm>
              <a:off x="-1597850" y="2801950"/>
              <a:ext cx="17375" cy="18150"/>
            </a:xfrm>
            <a:custGeom>
              <a:avLst/>
              <a:gdLst/>
              <a:ahLst/>
              <a:cxnLst/>
              <a:rect l="l" t="t" r="r" b="b"/>
              <a:pathLst>
                <a:path w="695" h="726" extrusionOk="0">
                  <a:moveTo>
                    <a:pt x="347" y="1"/>
                  </a:moveTo>
                  <a:cubicBezTo>
                    <a:pt x="158" y="1"/>
                    <a:pt x="1" y="158"/>
                    <a:pt x="1" y="347"/>
                  </a:cubicBezTo>
                  <a:cubicBezTo>
                    <a:pt x="1" y="568"/>
                    <a:pt x="158" y="726"/>
                    <a:pt x="347" y="726"/>
                  </a:cubicBezTo>
                  <a:cubicBezTo>
                    <a:pt x="537" y="726"/>
                    <a:pt x="694" y="568"/>
                    <a:pt x="694" y="347"/>
                  </a:cubicBezTo>
                  <a:cubicBezTo>
                    <a:pt x="694" y="158"/>
                    <a:pt x="537" y="1"/>
                    <a:pt x="3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1"/>
            <p:cNvSpPr/>
            <p:nvPr/>
          </p:nvSpPr>
          <p:spPr>
            <a:xfrm>
              <a:off x="-1564750" y="2801950"/>
              <a:ext cx="120525" cy="18150"/>
            </a:xfrm>
            <a:custGeom>
              <a:avLst/>
              <a:gdLst/>
              <a:ahLst/>
              <a:cxnLst/>
              <a:rect l="l" t="t" r="r" b="b"/>
              <a:pathLst>
                <a:path w="4821" h="726" extrusionOk="0">
                  <a:moveTo>
                    <a:pt x="347" y="1"/>
                  </a:moveTo>
                  <a:cubicBezTo>
                    <a:pt x="158" y="1"/>
                    <a:pt x="0" y="158"/>
                    <a:pt x="0" y="347"/>
                  </a:cubicBezTo>
                  <a:cubicBezTo>
                    <a:pt x="32" y="568"/>
                    <a:pt x="189" y="726"/>
                    <a:pt x="347" y="726"/>
                  </a:cubicBezTo>
                  <a:lnTo>
                    <a:pt x="4442" y="726"/>
                  </a:lnTo>
                  <a:cubicBezTo>
                    <a:pt x="4663" y="726"/>
                    <a:pt x="4820" y="568"/>
                    <a:pt x="4820" y="347"/>
                  </a:cubicBezTo>
                  <a:cubicBezTo>
                    <a:pt x="4820" y="158"/>
                    <a:pt x="4663" y="1"/>
                    <a:pt x="444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p:nvPr/>
          </p:nvSpPr>
          <p:spPr>
            <a:xfrm>
              <a:off x="-1597850" y="2924050"/>
              <a:ext cx="85100" cy="85075"/>
            </a:xfrm>
            <a:custGeom>
              <a:avLst/>
              <a:gdLst/>
              <a:ahLst/>
              <a:cxnLst/>
              <a:rect l="l" t="t" r="r" b="b"/>
              <a:pathLst>
                <a:path w="3404" h="3403" extrusionOk="0">
                  <a:moveTo>
                    <a:pt x="1671" y="662"/>
                  </a:moveTo>
                  <a:cubicBezTo>
                    <a:pt x="2238" y="662"/>
                    <a:pt x="2710" y="1134"/>
                    <a:pt x="2710" y="1701"/>
                  </a:cubicBezTo>
                  <a:cubicBezTo>
                    <a:pt x="2710" y="2237"/>
                    <a:pt x="2269" y="2710"/>
                    <a:pt x="1671" y="2710"/>
                  </a:cubicBezTo>
                  <a:cubicBezTo>
                    <a:pt x="1135" y="2710"/>
                    <a:pt x="663" y="2237"/>
                    <a:pt x="663" y="1701"/>
                  </a:cubicBezTo>
                  <a:cubicBezTo>
                    <a:pt x="663" y="1134"/>
                    <a:pt x="1135" y="662"/>
                    <a:pt x="1671" y="662"/>
                  </a:cubicBezTo>
                  <a:close/>
                  <a:moveTo>
                    <a:pt x="1671" y="0"/>
                  </a:moveTo>
                  <a:cubicBezTo>
                    <a:pt x="726" y="0"/>
                    <a:pt x="1" y="756"/>
                    <a:pt x="1" y="1701"/>
                  </a:cubicBezTo>
                  <a:cubicBezTo>
                    <a:pt x="1" y="2647"/>
                    <a:pt x="726" y="3403"/>
                    <a:pt x="1671" y="3403"/>
                  </a:cubicBezTo>
                  <a:cubicBezTo>
                    <a:pt x="2616" y="3403"/>
                    <a:pt x="3372" y="2647"/>
                    <a:pt x="3372" y="1701"/>
                  </a:cubicBezTo>
                  <a:cubicBezTo>
                    <a:pt x="3403" y="756"/>
                    <a:pt x="2616" y="0"/>
                    <a:pt x="16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1"/>
          <p:cNvSpPr/>
          <p:nvPr/>
        </p:nvSpPr>
        <p:spPr>
          <a:xfrm>
            <a:off x="7480850" y="4687974"/>
            <a:ext cx="243929" cy="253118"/>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31"/>
          <p:cNvGrpSpPr/>
          <p:nvPr/>
        </p:nvGrpSpPr>
        <p:grpSpPr>
          <a:xfrm>
            <a:off x="1428262" y="3147582"/>
            <a:ext cx="218011" cy="260741"/>
            <a:chOff x="-4572700" y="2764950"/>
            <a:chExt cx="293025" cy="293000"/>
          </a:xfrm>
        </p:grpSpPr>
        <p:sp>
          <p:nvSpPr>
            <p:cNvPr id="244" name="Google Shape;244;p31"/>
            <p:cNvSpPr/>
            <p:nvPr/>
          </p:nvSpPr>
          <p:spPr>
            <a:xfrm>
              <a:off x="-4572700" y="2764950"/>
              <a:ext cx="293025" cy="293000"/>
            </a:xfrm>
            <a:custGeom>
              <a:avLst/>
              <a:gdLst/>
              <a:ahLst/>
              <a:cxnLst/>
              <a:rect l="l" t="t" r="r" b="b"/>
              <a:pathLst>
                <a:path w="11721" h="11720" extrusionOk="0">
                  <a:moveTo>
                    <a:pt x="10681" y="2048"/>
                  </a:moveTo>
                  <a:cubicBezTo>
                    <a:pt x="10870" y="2048"/>
                    <a:pt x="11027" y="2206"/>
                    <a:pt x="11027" y="2395"/>
                  </a:cubicBezTo>
                  <a:lnTo>
                    <a:pt x="11027" y="7246"/>
                  </a:lnTo>
                  <a:cubicBezTo>
                    <a:pt x="11027" y="7435"/>
                    <a:pt x="10870" y="7593"/>
                    <a:pt x="10681" y="7593"/>
                  </a:cubicBezTo>
                  <a:lnTo>
                    <a:pt x="1072" y="7593"/>
                  </a:lnTo>
                  <a:cubicBezTo>
                    <a:pt x="883" y="7593"/>
                    <a:pt x="725" y="7435"/>
                    <a:pt x="725" y="7246"/>
                  </a:cubicBezTo>
                  <a:lnTo>
                    <a:pt x="725" y="2395"/>
                  </a:lnTo>
                  <a:cubicBezTo>
                    <a:pt x="725" y="2206"/>
                    <a:pt x="883" y="2048"/>
                    <a:pt x="1072" y="2048"/>
                  </a:cubicBezTo>
                  <a:close/>
                  <a:moveTo>
                    <a:pt x="4821" y="8286"/>
                  </a:moveTo>
                  <a:lnTo>
                    <a:pt x="4821" y="8979"/>
                  </a:lnTo>
                  <a:lnTo>
                    <a:pt x="3435" y="8979"/>
                  </a:lnTo>
                  <a:lnTo>
                    <a:pt x="3435" y="8286"/>
                  </a:lnTo>
                  <a:close/>
                  <a:moveTo>
                    <a:pt x="8287" y="8286"/>
                  </a:moveTo>
                  <a:lnTo>
                    <a:pt x="8287" y="8979"/>
                  </a:lnTo>
                  <a:lnTo>
                    <a:pt x="6869" y="8979"/>
                  </a:lnTo>
                  <a:lnTo>
                    <a:pt x="6869" y="8286"/>
                  </a:lnTo>
                  <a:close/>
                  <a:moveTo>
                    <a:pt x="6207" y="8254"/>
                  </a:moveTo>
                  <a:lnTo>
                    <a:pt x="6207" y="11027"/>
                  </a:lnTo>
                  <a:lnTo>
                    <a:pt x="5514" y="11027"/>
                  </a:lnTo>
                  <a:lnTo>
                    <a:pt x="5514" y="8254"/>
                  </a:lnTo>
                  <a:close/>
                  <a:moveTo>
                    <a:pt x="1733" y="0"/>
                  </a:moveTo>
                  <a:cubicBezTo>
                    <a:pt x="1544" y="0"/>
                    <a:pt x="1387" y="158"/>
                    <a:pt x="1387" y="347"/>
                  </a:cubicBezTo>
                  <a:cubicBezTo>
                    <a:pt x="1387" y="536"/>
                    <a:pt x="1544" y="693"/>
                    <a:pt x="1733" y="693"/>
                  </a:cubicBezTo>
                  <a:lnTo>
                    <a:pt x="2112" y="693"/>
                  </a:lnTo>
                  <a:lnTo>
                    <a:pt x="2112" y="1355"/>
                  </a:lnTo>
                  <a:lnTo>
                    <a:pt x="1072" y="1355"/>
                  </a:lnTo>
                  <a:cubicBezTo>
                    <a:pt x="536" y="1355"/>
                    <a:pt x="64" y="1827"/>
                    <a:pt x="64" y="2395"/>
                  </a:cubicBezTo>
                  <a:lnTo>
                    <a:pt x="64" y="7246"/>
                  </a:lnTo>
                  <a:cubicBezTo>
                    <a:pt x="64" y="7782"/>
                    <a:pt x="536" y="8254"/>
                    <a:pt x="1072" y="8254"/>
                  </a:cubicBezTo>
                  <a:lnTo>
                    <a:pt x="2773" y="8254"/>
                  </a:lnTo>
                  <a:lnTo>
                    <a:pt x="2773" y="8916"/>
                  </a:lnTo>
                  <a:lnTo>
                    <a:pt x="1733" y="8916"/>
                  </a:lnTo>
                  <a:cubicBezTo>
                    <a:pt x="1544" y="8916"/>
                    <a:pt x="1387" y="9074"/>
                    <a:pt x="1387" y="9294"/>
                  </a:cubicBezTo>
                  <a:cubicBezTo>
                    <a:pt x="1387" y="9483"/>
                    <a:pt x="1544" y="9641"/>
                    <a:pt x="1733" y="9641"/>
                  </a:cubicBezTo>
                  <a:lnTo>
                    <a:pt x="4821" y="9641"/>
                  </a:lnTo>
                  <a:lnTo>
                    <a:pt x="4821" y="11027"/>
                  </a:lnTo>
                  <a:lnTo>
                    <a:pt x="379" y="11027"/>
                  </a:lnTo>
                  <a:cubicBezTo>
                    <a:pt x="158" y="11027"/>
                    <a:pt x="1" y="11184"/>
                    <a:pt x="1" y="11373"/>
                  </a:cubicBezTo>
                  <a:cubicBezTo>
                    <a:pt x="1" y="11562"/>
                    <a:pt x="158" y="11720"/>
                    <a:pt x="379" y="11720"/>
                  </a:cubicBezTo>
                  <a:lnTo>
                    <a:pt x="11342" y="11720"/>
                  </a:lnTo>
                  <a:cubicBezTo>
                    <a:pt x="11563" y="11720"/>
                    <a:pt x="11721" y="11562"/>
                    <a:pt x="11721" y="11373"/>
                  </a:cubicBezTo>
                  <a:cubicBezTo>
                    <a:pt x="11721" y="11184"/>
                    <a:pt x="11563" y="11027"/>
                    <a:pt x="11342" y="11027"/>
                  </a:cubicBezTo>
                  <a:lnTo>
                    <a:pt x="6869" y="11027"/>
                  </a:lnTo>
                  <a:lnTo>
                    <a:pt x="6869" y="9641"/>
                  </a:lnTo>
                  <a:lnTo>
                    <a:pt x="9988" y="9641"/>
                  </a:lnTo>
                  <a:cubicBezTo>
                    <a:pt x="10177" y="9641"/>
                    <a:pt x="10334" y="9483"/>
                    <a:pt x="10334" y="9294"/>
                  </a:cubicBezTo>
                  <a:cubicBezTo>
                    <a:pt x="10334" y="9074"/>
                    <a:pt x="10177" y="8916"/>
                    <a:pt x="9988" y="8916"/>
                  </a:cubicBezTo>
                  <a:lnTo>
                    <a:pt x="8948" y="8916"/>
                  </a:lnTo>
                  <a:lnTo>
                    <a:pt x="8948" y="8254"/>
                  </a:lnTo>
                  <a:lnTo>
                    <a:pt x="10681" y="8254"/>
                  </a:lnTo>
                  <a:cubicBezTo>
                    <a:pt x="11248" y="8254"/>
                    <a:pt x="11721" y="7782"/>
                    <a:pt x="11721" y="7246"/>
                  </a:cubicBezTo>
                  <a:lnTo>
                    <a:pt x="11721" y="2395"/>
                  </a:lnTo>
                  <a:cubicBezTo>
                    <a:pt x="11721" y="1827"/>
                    <a:pt x="11248" y="1355"/>
                    <a:pt x="10681" y="1355"/>
                  </a:cubicBezTo>
                  <a:lnTo>
                    <a:pt x="9673" y="1355"/>
                  </a:lnTo>
                  <a:lnTo>
                    <a:pt x="9673" y="693"/>
                  </a:lnTo>
                  <a:lnTo>
                    <a:pt x="10019" y="693"/>
                  </a:lnTo>
                  <a:cubicBezTo>
                    <a:pt x="10208" y="693"/>
                    <a:pt x="10366" y="536"/>
                    <a:pt x="10366" y="347"/>
                  </a:cubicBezTo>
                  <a:cubicBezTo>
                    <a:pt x="10366" y="158"/>
                    <a:pt x="10208" y="0"/>
                    <a:pt x="10019" y="0"/>
                  </a:cubicBezTo>
                  <a:lnTo>
                    <a:pt x="8633" y="0"/>
                  </a:lnTo>
                  <a:cubicBezTo>
                    <a:pt x="8444" y="0"/>
                    <a:pt x="8287" y="158"/>
                    <a:pt x="8287" y="347"/>
                  </a:cubicBezTo>
                  <a:cubicBezTo>
                    <a:pt x="8287" y="536"/>
                    <a:pt x="8444" y="693"/>
                    <a:pt x="8633" y="693"/>
                  </a:cubicBezTo>
                  <a:lnTo>
                    <a:pt x="8980" y="693"/>
                  </a:lnTo>
                  <a:lnTo>
                    <a:pt x="8980" y="1355"/>
                  </a:lnTo>
                  <a:lnTo>
                    <a:pt x="6207" y="1355"/>
                  </a:lnTo>
                  <a:lnTo>
                    <a:pt x="6207" y="693"/>
                  </a:lnTo>
                  <a:lnTo>
                    <a:pt x="6554" y="693"/>
                  </a:lnTo>
                  <a:cubicBezTo>
                    <a:pt x="6743" y="693"/>
                    <a:pt x="6900" y="536"/>
                    <a:pt x="6900" y="347"/>
                  </a:cubicBezTo>
                  <a:cubicBezTo>
                    <a:pt x="6900" y="158"/>
                    <a:pt x="6743" y="0"/>
                    <a:pt x="6554" y="0"/>
                  </a:cubicBezTo>
                  <a:lnTo>
                    <a:pt x="5168" y="0"/>
                  </a:lnTo>
                  <a:cubicBezTo>
                    <a:pt x="4978" y="0"/>
                    <a:pt x="4821" y="158"/>
                    <a:pt x="4821" y="347"/>
                  </a:cubicBezTo>
                  <a:cubicBezTo>
                    <a:pt x="4821" y="536"/>
                    <a:pt x="4978" y="693"/>
                    <a:pt x="5168" y="693"/>
                  </a:cubicBezTo>
                  <a:lnTo>
                    <a:pt x="5514" y="693"/>
                  </a:lnTo>
                  <a:lnTo>
                    <a:pt x="5514" y="1355"/>
                  </a:lnTo>
                  <a:lnTo>
                    <a:pt x="2773" y="1355"/>
                  </a:lnTo>
                  <a:lnTo>
                    <a:pt x="2773" y="693"/>
                  </a:lnTo>
                  <a:lnTo>
                    <a:pt x="3120" y="693"/>
                  </a:lnTo>
                  <a:cubicBezTo>
                    <a:pt x="3309" y="693"/>
                    <a:pt x="3466" y="536"/>
                    <a:pt x="3466" y="347"/>
                  </a:cubicBezTo>
                  <a:cubicBezTo>
                    <a:pt x="3466" y="158"/>
                    <a:pt x="3309" y="0"/>
                    <a:pt x="31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1"/>
            <p:cNvSpPr/>
            <p:nvPr/>
          </p:nvSpPr>
          <p:spPr>
            <a:xfrm>
              <a:off x="-4538825" y="2833475"/>
              <a:ext cx="86650" cy="104775"/>
            </a:xfrm>
            <a:custGeom>
              <a:avLst/>
              <a:gdLst/>
              <a:ahLst/>
              <a:cxnLst/>
              <a:rect l="l" t="t" r="r" b="b"/>
              <a:pathLst>
                <a:path w="3466" h="4191" extrusionOk="0">
                  <a:moveTo>
                    <a:pt x="2804" y="662"/>
                  </a:moveTo>
                  <a:lnTo>
                    <a:pt x="2804" y="3466"/>
                  </a:lnTo>
                  <a:lnTo>
                    <a:pt x="757" y="3466"/>
                  </a:lnTo>
                  <a:lnTo>
                    <a:pt x="757" y="662"/>
                  </a:lnTo>
                  <a:close/>
                  <a:moveTo>
                    <a:pt x="347" y="0"/>
                  </a:moveTo>
                  <a:cubicBezTo>
                    <a:pt x="158" y="0"/>
                    <a:pt x="0" y="158"/>
                    <a:pt x="0" y="347"/>
                  </a:cubicBezTo>
                  <a:lnTo>
                    <a:pt x="0" y="3812"/>
                  </a:lnTo>
                  <a:cubicBezTo>
                    <a:pt x="0" y="4033"/>
                    <a:pt x="158" y="4190"/>
                    <a:pt x="347" y="4190"/>
                  </a:cubicBezTo>
                  <a:lnTo>
                    <a:pt x="3119" y="4190"/>
                  </a:lnTo>
                  <a:cubicBezTo>
                    <a:pt x="3308" y="4190"/>
                    <a:pt x="3466" y="4033"/>
                    <a:pt x="3466" y="3812"/>
                  </a:cubicBezTo>
                  <a:lnTo>
                    <a:pt x="3466" y="347"/>
                  </a:lnTo>
                  <a:cubicBezTo>
                    <a:pt x="3466" y="158"/>
                    <a:pt x="3308" y="0"/>
                    <a:pt x="31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1"/>
            <p:cNvSpPr/>
            <p:nvPr/>
          </p:nvSpPr>
          <p:spPr>
            <a:xfrm>
              <a:off x="-4435650" y="2902775"/>
              <a:ext cx="121325" cy="17350"/>
            </a:xfrm>
            <a:custGeom>
              <a:avLst/>
              <a:gdLst/>
              <a:ahLst/>
              <a:cxnLst/>
              <a:rect l="l" t="t" r="r" b="b"/>
              <a:pathLst>
                <a:path w="4853" h="694" extrusionOk="0">
                  <a:moveTo>
                    <a:pt x="347" y="1"/>
                  </a:moveTo>
                  <a:cubicBezTo>
                    <a:pt x="158" y="1"/>
                    <a:pt x="1" y="158"/>
                    <a:pt x="1" y="347"/>
                  </a:cubicBezTo>
                  <a:cubicBezTo>
                    <a:pt x="32" y="536"/>
                    <a:pt x="158" y="694"/>
                    <a:pt x="347" y="694"/>
                  </a:cubicBezTo>
                  <a:lnTo>
                    <a:pt x="4506" y="694"/>
                  </a:lnTo>
                  <a:cubicBezTo>
                    <a:pt x="4695" y="694"/>
                    <a:pt x="4852" y="536"/>
                    <a:pt x="4852" y="347"/>
                  </a:cubicBezTo>
                  <a:cubicBezTo>
                    <a:pt x="4852" y="158"/>
                    <a:pt x="4695" y="1"/>
                    <a:pt x="45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1"/>
            <p:cNvSpPr/>
            <p:nvPr/>
          </p:nvSpPr>
          <p:spPr>
            <a:xfrm>
              <a:off x="-4435650" y="2867325"/>
              <a:ext cx="121325" cy="17350"/>
            </a:xfrm>
            <a:custGeom>
              <a:avLst/>
              <a:gdLst/>
              <a:ahLst/>
              <a:cxnLst/>
              <a:rect l="l" t="t" r="r" b="b"/>
              <a:pathLst>
                <a:path w="4853" h="694" extrusionOk="0">
                  <a:moveTo>
                    <a:pt x="347" y="1"/>
                  </a:moveTo>
                  <a:cubicBezTo>
                    <a:pt x="158" y="1"/>
                    <a:pt x="1" y="158"/>
                    <a:pt x="1" y="347"/>
                  </a:cubicBezTo>
                  <a:cubicBezTo>
                    <a:pt x="32" y="568"/>
                    <a:pt x="158" y="694"/>
                    <a:pt x="347" y="694"/>
                  </a:cubicBezTo>
                  <a:lnTo>
                    <a:pt x="4506" y="694"/>
                  </a:lnTo>
                  <a:cubicBezTo>
                    <a:pt x="4695" y="694"/>
                    <a:pt x="4852" y="536"/>
                    <a:pt x="4852" y="347"/>
                  </a:cubicBezTo>
                  <a:cubicBezTo>
                    <a:pt x="4852" y="158"/>
                    <a:pt x="4695" y="1"/>
                    <a:pt x="450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1"/>
            <p:cNvSpPr/>
            <p:nvPr/>
          </p:nvSpPr>
          <p:spPr>
            <a:xfrm>
              <a:off x="-4435650" y="2833475"/>
              <a:ext cx="121325" cy="18125"/>
            </a:xfrm>
            <a:custGeom>
              <a:avLst/>
              <a:gdLst/>
              <a:ahLst/>
              <a:cxnLst/>
              <a:rect l="l" t="t" r="r" b="b"/>
              <a:pathLst>
                <a:path w="4853" h="725" extrusionOk="0">
                  <a:moveTo>
                    <a:pt x="347" y="0"/>
                  </a:moveTo>
                  <a:cubicBezTo>
                    <a:pt x="158" y="0"/>
                    <a:pt x="1" y="158"/>
                    <a:pt x="1" y="347"/>
                  </a:cubicBezTo>
                  <a:cubicBezTo>
                    <a:pt x="32" y="567"/>
                    <a:pt x="158" y="725"/>
                    <a:pt x="347" y="725"/>
                  </a:cubicBezTo>
                  <a:lnTo>
                    <a:pt x="4506" y="725"/>
                  </a:lnTo>
                  <a:cubicBezTo>
                    <a:pt x="4695" y="725"/>
                    <a:pt x="4852" y="567"/>
                    <a:pt x="4852" y="347"/>
                  </a:cubicBezTo>
                  <a:cubicBezTo>
                    <a:pt x="4852" y="158"/>
                    <a:pt x="4695" y="0"/>
                    <a:pt x="45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31"/>
          <p:cNvGrpSpPr/>
          <p:nvPr/>
        </p:nvGrpSpPr>
        <p:grpSpPr>
          <a:xfrm>
            <a:off x="5029685" y="4685247"/>
            <a:ext cx="202132" cy="247661"/>
            <a:chOff x="-6354300" y="2757075"/>
            <a:chExt cx="292225" cy="292225"/>
          </a:xfrm>
        </p:grpSpPr>
        <p:sp>
          <p:nvSpPr>
            <p:cNvPr id="250" name="Google Shape;250;p31"/>
            <p:cNvSpPr/>
            <p:nvPr/>
          </p:nvSpPr>
          <p:spPr>
            <a:xfrm>
              <a:off x="-6354300" y="2757075"/>
              <a:ext cx="292225" cy="292225"/>
            </a:xfrm>
            <a:custGeom>
              <a:avLst/>
              <a:gdLst/>
              <a:ahLst/>
              <a:cxnLst/>
              <a:rect l="l" t="t" r="r" b="b"/>
              <a:pathLst>
                <a:path w="11689" h="11689" extrusionOk="0">
                  <a:moveTo>
                    <a:pt x="10681" y="4159"/>
                  </a:moveTo>
                  <a:cubicBezTo>
                    <a:pt x="10870" y="4159"/>
                    <a:pt x="11027" y="4316"/>
                    <a:pt x="11027" y="4505"/>
                  </a:cubicBezTo>
                  <a:lnTo>
                    <a:pt x="11027" y="4915"/>
                  </a:lnTo>
                  <a:cubicBezTo>
                    <a:pt x="10901" y="4883"/>
                    <a:pt x="10775" y="4883"/>
                    <a:pt x="10681" y="4883"/>
                  </a:cubicBezTo>
                  <a:lnTo>
                    <a:pt x="9609" y="4883"/>
                  </a:lnTo>
                  <a:lnTo>
                    <a:pt x="9609" y="4190"/>
                  </a:lnTo>
                  <a:lnTo>
                    <a:pt x="10681" y="4190"/>
                  </a:lnTo>
                  <a:lnTo>
                    <a:pt x="10681" y="4159"/>
                  </a:lnTo>
                  <a:close/>
                  <a:moveTo>
                    <a:pt x="2048" y="2773"/>
                  </a:moveTo>
                  <a:lnTo>
                    <a:pt x="2048" y="6207"/>
                  </a:lnTo>
                  <a:lnTo>
                    <a:pt x="662" y="6207"/>
                  </a:lnTo>
                  <a:lnTo>
                    <a:pt x="662" y="3151"/>
                  </a:lnTo>
                  <a:cubicBezTo>
                    <a:pt x="694" y="2930"/>
                    <a:pt x="851" y="2773"/>
                    <a:pt x="1009" y="2773"/>
                  </a:cubicBezTo>
                  <a:close/>
                  <a:moveTo>
                    <a:pt x="8885" y="693"/>
                  </a:moveTo>
                  <a:lnTo>
                    <a:pt x="8885" y="4883"/>
                  </a:lnTo>
                  <a:cubicBezTo>
                    <a:pt x="8538" y="4915"/>
                    <a:pt x="8223" y="5104"/>
                    <a:pt x="8066" y="5419"/>
                  </a:cubicBezTo>
                  <a:lnTo>
                    <a:pt x="7751" y="6049"/>
                  </a:lnTo>
                  <a:cubicBezTo>
                    <a:pt x="7719" y="6175"/>
                    <a:pt x="7593" y="6238"/>
                    <a:pt x="7436" y="6238"/>
                  </a:cubicBezTo>
                  <a:lnTo>
                    <a:pt x="2710" y="6238"/>
                  </a:lnTo>
                  <a:lnTo>
                    <a:pt x="2710" y="693"/>
                  </a:lnTo>
                  <a:close/>
                  <a:moveTo>
                    <a:pt x="10681" y="5513"/>
                  </a:moveTo>
                  <a:cubicBezTo>
                    <a:pt x="10870" y="5513"/>
                    <a:pt x="11027" y="5671"/>
                    <a:pt x="11027" y="5860"/>
                  </a:cubicBezTo>
                  <a:lnTo>
                    <a:pt x="11027" y="10649"/>
                  </a:lnTo>
                  <a:cubicBezTo>
                    <a:pt x="11027" y="10869"/>
                    <a:pt x="10870" y="11027"/>
                    <a:pt x="10681" y="11027"/>
                  </a:cubicBezTo>
                  <a:lnTo>
                    <a:pt x="1009" y="11027"/>
                  </a:lnTo>
                  <a:cubicBezTo>
                    <a:pt x="820" y="11027"/>
                    <a:pt x="662" y="10869"/>
                    <a:pt x="662" y="10649"/>
                  </a:cubicBezTo>
                  <a:lnTo>
                    <a:pt x="662" y="6868"/>
                  </a:lnTo>
                  <a:lnTo>
                    <a:pt x="7436" y="6868"/>
                  </a:lnTo>
                  <a:cubicBezTo>
                    <a:pt x="7845" y="6868"/>
                    <a:pt x="8192" y="6648"/>
                    <a:pt x="8349" y="6333"/>
                  </a:cubicBezTo>
                  <a:lnTo>
                    <a:pt x="8664" y="5703"/>
                  </a:lnTo>
                  <a:cubicBezTo>
                    <a:pt x="8696" y="5576"/>
                    <a:pt x="8822" y="5513"/>
                    <a:pt x="8979" y="5513"/>
                  </a:cubicBezTo>
                  <a:close/>
                  <a:moveTo>
                    <a:pt x="2395" y="0"/>
                  </a:moveTo>
                  <a:cubicBezTo>
                    <a:pt x="2206" y="0"/>
                    <a:pt x="2048" y="158"/>
                    <a:pt x="2048" y="347"/>
                  </a:cubicBezTo>
                  <a:lnTo>
                    <a:pt x="2048" y="2111"/>
                  </a:lnTo>
                  <a:lnTo>
                    <a:pt x="1009" y="2111"/>
                  </a:lnTo>
                  <a:cubicBezTo>
                    <a:pt x="473" y="2111"/>
                    <a:pt x="0" y="2584"/>
                    <a:pt x="0" y="3151"/>
                  </a:cubicBezTo>
                  <a:lnTo>
                    <a:pt x="0" y="10649"/>
                  </a:lnTo>
                  <a:cubicBezTo>
                    <a:pt x="0" y="11216"/>
                    <a:pt x="473" y="11688"/>
                    <a:pt x="1009" y="11688"/>
                  </a:cubicBezTo>
                  <a:lnTo>
                    <a:pt x="10618" y="11688"/>
                  </a:lnTo>
                  <a:cubicBezTo>
                    <a:pt x="11185" y="11688"/>
                    <a:pt x="11657" y="11216"/>
                    <a:pt x="11657" y="10649"/>
                  </a:cubicBezTo>
                  <a:lnTo>
                    <a:pt x="11657" y="4505"/>
                  </a:lnTo>
                  <a:cubicBezTo>
                    <a:pt x="11689" y="3938"/>
                    <a:pt x="11216" y="3466"/>
                    <a:pt x="10681" y="3466"/>
                  </a:cubicBezTo>
                  <a:lnTo>
                    <a:pt x="9609" y="3466"/>
                  </a:lnTo>
                  <a:lnTo>
                    <a:pt x="9609" y="347"/>
                  </a:lnTo>
                  <a:cubicBezTo>
                    <a:pt x="9609" y="158"/>
                    <a:pt x="9452" y="0"/>
                    <a:pt x="926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1"/>
            <p:cNvSpPr/>
            <p:nvPr/>
          </p:nvSpPr>
          <p:spPr>
            <a:xfrm>
              <a:off x="-6268450" y="2790150"/>
              <a:ext cx="119750" cy="18125"/>
            </a:xfrm>
            <a:custGeom>
              <a:avLst/>
              <a:gdLst/>
              <a:ahLst/>
              <a:cxnLst/>
              <a:rect l="l" t="t" r="r" b="b"/>
              <a:pathLst>
                <a:path w="4790" h="725" extrusionOk="0">
                  <a:moveTo>
                    <a:pt x="347" y="0"/>
                  </a:moveTo>
                  <a:cubicBezTo>
                    <a:pt x="158" y="0"/>
                    <a:pt x="1" y="158"/>
                    <a:pt x="1" y="347"/>
                  </a:cubicBezTo>
                  <a:cubicBezTo>
                    <a:pt x="1" y="599"/>
                    <a:pt x="158" y="725"/>
                    <a:pt x="347" y="725"/>
                  </a:cubicBezTo>
                  <a:lnTo>
                    <a:pt x="4443" y="725"/>
                  </a:lnTo>
                  <a:cubicBezTo>
                    <a:pt x="4632" y="725"/>
                    <a:pt x="4789" y="567"/>
                    <a:pt x="4789" y="347"/>
                  </a:cubicBezTo>
                  <a:cubicBezTo>
                    <a:pt x="4789" y="158"/>
                    <a:pt x="4632"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1"/>
            <p:cNvSpPr/>
            <p:nvPr/>
          </p:nvSpPr>
          <p:spPr>
            <a:xfrm>
              <a:off x="-6268450" y="2825600"/>
              <a:ext cx="119750" cy="18125"/>
            </a:xfrm>
            <a:custGeom>
              <a:avLst/>
              <a:gdLst/>
              <a:ahLst/>
              <a:cxnLst/>
              <a:rect l="l" t="t" r="r" b="b"/>
              <a:pathLst>
                <a:path w="4790" h="725" extrusionOk="0">
                  <a:moveTo>
                    <a:pt x="347" y="0"/>
                  </a:moveTo>
                  <a:cubicBezTo>
                    <a:pt x="158" y="0"/>
                    <a:pt x="1" y="158"/>
                    <a:pt x="1" y="347"/>
                  </a:cubicBezTo>
                  <a:cubicBezTo>
                    <a:pt x="1" y="599"/>
                    <a:pt x="158" y="725"/>
                    <a:pt x="347" y="725"/>
                  </a:cubicBezTo>
                  <a:lnTo>
                    <a:pt x="4443" y="725"/>
                  </a:lnTo>
                  <a:cubicBezTo>
                    <a:pt x="4632" y="725"/>
                    <a:pt x="4789" y="567"/>
                    <a:pt x="4789" y="347"/>
                  </a:cubicBezTo>
                  <a:cubicBezTo>
                    <a:pt x="4789" y="158"/>
                    <a:pt x="4632"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6268450" y="2860250"/>
              <a:ext cx="119750" cy="17350"/>
            </a:xfrm>
            <a:custGeom>
              <a:avLst/>
              <a:gdLst/>
              <a:ahLst/>
              <a:cxnLst/>
              <a:rect l="l" t="t" r="r" b="b"/>
              <a:pathLst>
                <a:path w="4790" h="694" extrusionOk="0">
                  <a:moveTo>
                    <a:pt x="347" y="0"/>
                  </a:moveTo>
                  <a:cubicBezTo>
                    <a:pt x="158" y="0"/>
                    <a:pt x="1" y="158"/>
                    <a:pt x="1" y="347"/>
                  </a:cubicBezTo>
                  <a:cubicBezTo>
                    <a:pt x="1" y="536"/>
                    <a:pt x="158" y="693"/>
                    <a:pt x="347" y="693"/>
                  </a:cubicBezTo>
                  <a:lnTo>
                    <a:pt x="4443" y="693"/>
                  </a:lnTo>
                  <a:cubicBezTo>
                    <a:pt x="4632" y="693"/>
                    <a:pt x="4789" y="536"/>
                    <a:pt x="4789" y="347"/>
                  </a:cubicBezTo>
                  <a:cubicBezTo>
                    <a:pt x="4789" y="158"/>
                    <a:pt x="4632" y="0"/>
                    <a:pt x="44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31"/>
          <p:cNvSpPr/>
          <p:nvPr/>
        </p:nvSpPr>
        <p:spPr>
          <a:xfrm>
            <a:off x="2791075" y="4674422"/>
            <a:ext cx="147379" cy="269311"/>
          </a:xfrm>
          <a:custGeom>
            <a:avLst/>
            <a:gdLst/>
            <a:ahLst/>
            <a:cxnLst/>
            <a:rect l="l" t="t" r="r" b="b"/>
            <a:pathLst>
              <a:path w="7877" h="12666" extrusionOk="0">
                <a:moveTo>
                  <a:pt x="6491" y="788"/>
                </a:moveTo>
                <a:cubicBezTo>
                  <a:pt x="6743" y="788"/>
                  <a:pt x="6900" y="977"/>
                  <a:pt x="6932" y="1197"/>
                </a:cubicBezTo>
                <a:cubicBezTo>
                  <a:pt x="6869" y="1449"/>
                  <a:pt x="6711" y="1607"/>
                  <a:pt x="6459" y="1607"/>
                </a:cubicBezTo>
                <a:lnTo>
                  <a:pt x="5640" y="1607"/>
                </a:lnTo>
                <a:cubicBezTo>
                  <a:pt x="5388" y="1607"/>
                  <a:pt x="5230" y="1827"/>
                  <a:pt x="5230" y="2017"/>
                </a:cubicBezTo>
                <a:cubicBezTo>
                  <a:pt x="5230" y="2237"/>
                  <a:pt x="5451" y="2458"/>
                  <a:pt x="5640" y="2458"/>
                </a:cubicBezTo>
                <a:lnTo>
                  <a:pt x="6081" y="2458"/>
                </a:lnTo>
                <a:lnTo>
                  <a:pt x="6081" y="4379"/>
                </a:lnTo>
                <a:lnTo>
                  <a:pt x="1922" y="4379"/>
                </a:lnTo>
                <a:lnTo>
                  <a:pt x="1922" y="2458"/>
                </a:lnTo>
                <a:lnTo>
                  <a:pt x="2364" y="2458"/>
                </a:lnTo>
                <a:cubicBezTo>
                  <a:pt x="2616" y="2458"/>
                  <a:pt x="2805" y="2237"/>
                  <a:pt x="2805" y="2017"/>
                </a:cubicBezTo>
                <a:cubicBezTo>
                  <a:pt x="2805" y="1764"/>
                  <a:pt x="2616" y="1607"/>
                  <a:pt x="2364" y="1607"/>
                </a:cubicBezTo>
                <a:lnTo>
                  <a:pt x="1544" y="1607"/>
                </a:lnTo>
                <a:cubicBezTo>
                  <a:pt x="1292" y="1607"/>
                  <a:pt x="1135" y="1418"/>
                  <a:pt x="1135" y="1197"/>
                </a:cubicBezTo>
                <a:cubicBezTo>
                  <a:pt x="1135" y="945"/>
                  <a:pt x="1355" y="788"/>
                  <a:pt x="1544" y="788"/>
                </a:cubicBezTo>
                <a:close/>
                <a:moveTo>
                  <a:pt x="6018" y="5135"/>
                </a:moveTo>
                <a:lnTo>
                  <a:pt x="6018" y="9641"/>
                </a:lnTo>
                <a:cubicBezTo>
                  <a:pt x="6018" y="10901"/>
                  <a:pt x="5136" y="11815"/>
                  <a:pt x="3970" y="11815"/>
                </a:cubicBezTo>
                <a:cubicBezTo>
                  <a:pt x="2994" y="11815"/>
                  <a:pt x="2143" y="11090"/>
                  <a:pt x="1985" y="10176"/>
                </a:cubicBezTo>
                <a:lnTo>
                  <a:pt x="3151" y="10176"/>
                </a:lnTo>
                <a:cubicBezTo>
                  <a:pt x="3403" y="10176"/>
                  <a:pt x="3561" y="9956"/>
                  <a:pt x="3561" y="9735"/>
                </a:cubicBezTo>
                <a:cubicBezTo>
                  <a:pt x="3561" y="9483"/>
                  <a:pt x="3340" y="9326"/>
                  <a:pt x="3151" y="9326"/>
                </a:cubicBezTo>
                <a:lnTo>
                  <a:pt x="1891" y="9326"/>
                </a:lnTo>
                <a:lnTo>
                  <a:pt x="1891" y="8507"/>
                </a:lnTo>
                <a:lnTo>
                  <a:pt x="3151" y="8507"/>
                </a:lnTo>
                <a:cubicBezTo>
                  <a:pt x="3403" y="8507"/>
                  <a:pt x="3561" y="8317"/>
                  <a:pt x="3561" y="8065"/>
                </a:cubicBezTo>
                <a:cubicBezTo>
                  <a:pt x="3561" y="7845"/>
                  <a:pt x="3340" y="7656"/>
                  <a:pt x="3151" y="7656"/>
                </a:cubicBezTo>
                <a:lnTo>
                  <a:pt x="1891" y="7656"/>
                </a:lnTo>
                <a:lnTo>
                  <a:pt x="1891" y="6805"/>
                </a:lnTo>
                <a:lnTo>
                  <a:pt x="3151" y="6805"/>
                </a:lnTo>
                <a:cubicBezTo>
                  <a:pt x="3403" y="6805"/>
                  <a:pt x="3561" y="6616"/>
                  <a:pt x="3561" y="6396"/>
                </a:cubicBezTo>
                <a:cubicBezTo>
                  <a:pt x="3561" y="6144"/>
                  <a:pt x="3340" y="5955"/>
                  <a:pt x="3151" y="5955"/>
                </a:cubicBezTo>
                <a:lnTo>
                  <a:pt x="1891" y="5955"/>
                </a:lnTo>
                <a:lnTo>
                  <a:pt x="1891" y="5135"/>
                </a:lnTo>
                <a:close/>
                <a:moveTo>
                  <a:pt x="1513" y="0"/>
                </a:moveTo>
                <a:cubicBezTo>
                  <a:pt x="1072" y="0"/>
                  <a:pt x="725" y="189"/>
                  <a:pt x="473" y="567"/>
                </a:cubicBezTo>
                <a:cubicBezTo>
                  <a:pt x="1" y="1229"/>
                  <a:pt x="316" y="2143"/>
                  <a:pt x="1103" y="2395"/>
                </a:cubicBezTo>
                <a:lnTo>
                  <a:pt x="1103" y="9767"/>
                </a:lnTo>
                <a:cubicBezTo>
                  <a:pt x="1103" y="11422"/>
                  <a:pt x="2503" y="12666"/>
                  <a:pt x="4038" y="12666"/>
                </a:cubicBezTo>
                <a:cubicBezTo>
                  <a:pt x="4402" y="12666"/>
                  <a:pt x="4774" y="12596"/>
                  <a:pt x="5136" y="12445"/>
                </a:cubicBezTo>
                <a:cubicBezTo>
                  <a:pt x="6176" y="12004"/>
                  <a:pt x="6900" y="10964"/>
                  <a:pt x="6900" y="9767"/>
                </a:cubicBezTo>
                <a:lnTo>
                  <a:pt x="6900" y="2395"/>
                </a:lnTo>
                <a:cubicBezTo>
                  <a:pt x="7121" y="2332"/>
                  <a:pt x="7373" y="2174"/>
                  <a:pt x="7530" y="1922"/>
                </a:cubicBezTo>
                <a:cubicBezTo>
                  <a:pt x="7877" y="1355"/>
                  <a:pt x="7719" y="599"/>
                  <a:pt x="7184" y="189"/>
                </a:cubicBezTo>
                <a:cubicBezTo>
                  <a:pt x="6963" y="95"/>
                  <a:pt x="6743" y="0"/>
                  <a:pt x="64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31"/>
          <p:cNvPicPr preferRelativeResize="0"/>
          <p:nvPr/>
        </p:nvPicPr>
        <p:blipFill rotWithShape="1">
          <a:blip r:embed="rId3"/>
          <a:srcRect l="3735"/>
          <a:stretch>
            <a:fillRect/>
          </a:stretch>
        </p:blipFill>
        <p:spPr>
          <a:xfrm>
            <a:off x="3735225" y="5287400"/>
            <a:ext cx="1768200" cy="1197800"/>
          </a:xfrm>
          <a:prstGeom prst="rect">
            <a:avLst/>
          </a:prstGeom>
          <a:noFill/>
          <a:ln>
            <a:noFill/>
          </a:ln>
        </p:spPr>
      </p:pic>
      <p:pic>
        <p:nvPicPr>
          <p:cNvPr id="256" name="Google Shape;256;p31"/>
          <p:cNvPicPr preferRelativeResize="0"/>
          <p:nvPr/>
        </p:nvPicPr>
        <p:blipFill rotWithShape="1">
          <a:blip r:embed="rId4"/>
          <a:srcRect r="3147"/>
          <a:stretch>
            <a:fillRect/>
          </a:stretch>
        </p:blipFill>
        <p:spPr>
          <a:xfrm>
            <a:off x="611750" y="5263300"/>
            <a:ext cx="1768200" cy="1197800"/>
          </a:xfrm>
          <a:prstGeom prst="rect">
            <a:avLst/>
          </a:prstGeom>
          <a:noFill/>
          <a:ln>
            <a:noFill/>
          </a:ln>
        </p:spPr>
      </p:pic>
      <p:pic>
        <p:nvPicPr>
          <p:cNvPr id="257" name="Google Shape;257;p31"/>
          <p:cNvPicPr preferRelativeResize="0"/>
          <p:nvPr/>
        </p:nvPicPr>
        <p:blipFill>
          <a:blip r:embed="rId5"/>
          <a:stretch>
            <a:fillRect/>
          </a:stretch>
        </p:blipFill>
        <p:spPr>
          <a:xfrm>
            <a:off x="1932300" y="5691650"/>
            <a:ext cx="1140000" cy="769450"/>
          </a:xfrm>
          <a:prstGeom prst="rect">
            <a:avLst/>
          </a:prstGeom>
          <a:noFill/>
          <a:ln>
            <a:noFill/>
          </a:ln>
        </p:spPr>
      </p:pic>
      <p:pic>
        <p:nvPicPr>
          <p:cNvPr id="258" name="Google Shape;258;p31"/>
          <p:cNvPicPr preferRelativeResize="0"/>
          <p:nvPr/>
        </p:nvPicPr>
        <p:blipFill rotWithShape="1">
          <a:blip r:embed="rId6"/>
          <a:srcRect l="2281" r="3066"/>
          <a:stretch>
            <a:fillRect/>
          </a:stretch>
        </p:blipFill>
        <p:spPr>
          <a:xfrm>
            <a:off x="6858700" y="5263300"/>
            <a:ext cx="1768200" cy="1197800"/>
          </a:xfrm>
          <a:prstGeom prst="rect">
            <a:avLst/>
          </a:prstGeom>
          <a:noFill/>
          <a:ln>
            <a:noFill/>
          </a:ln>
        </p:spPr>
      </p:pic>
      <p:pic>
        <p:nvPicPr>
          <p:cNvPr id="259" name="Google Shape;259;p31"/>
          <p:cNvPicPr preferRelativeResize="0"/>
          <p:nvPr/>
        </p:nvPicPr>
        <p:blipFill>
          <a:blip r:embed="rId7"/>
          <a:stretch>
            <a:fillRect/>
          </a:stretch>
        </p:blipFill>
        <p:spPr>
          <a:xfrm>
            <a:off x="6206525" y="5694175"/>
            <a:ext cx="1140000" cy="764400"/>
          </a:xfrm>
          <a:prstGeom prst="rect">
            <a:avLst/>
          </a:prstGeom>
          <a:noFill/>
          <a:ln>
            <a:noFill/>
          </a:ln>
        </p:spPr>
      </p:pic>
      <p:cxnSp>
        <p:nvCxnSpPr>
          <p:cNvPr id="260" name="Google Shape;260;p31"/>
          <p:cNvCxnSpPr/>
          <p:nvPr/>
        </p:nvCxnSpPr>
        <p:spPr>
          <a:xfrm>
            <a:off x="4596125" y="1465700"/>
            <a:ext cx="0" cy="642300"/>
          </a:xfrm>
          <a:prstGeom prst="straightConnector1">
            <a:avLst/>
          </a:prstGeom>
          <a:noFill/>
          <a:ln w="9525" cap="flat" cmpd="sng">
            <a:solidFill>
              <a:schemeClr val="dk2"/>
            </a:solidFill>
            <a:prstDash val="solid"/>
            <a:round/>
            <a:headEnd type="none" w="med" len="med"/>
            <a:tailEnd type="none" w="med" len="med"/>
          </a:ln>
        </p:spPr>
      </p:cxnSp>
      <p:sp>
        <p:nvSpPr>
          <p:cNvPr id="261" name="Google Shape;261;p31"/>
          <p:cNvSpPr txBox="1"/>
          <p:nvPr/>
        </p:nvSpPr>
        <p:spPr>
          <a:xfrm>
            <a:off x="611750" y="6420850"/>
            <a:ext cx="1701144" cy="31651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dirty="0">
                <a:latin typeface="Roboto Condensed" panose="02000000000000000000"/>
                <a:ea typeface="Roboto Condensed" panose="02000000000000000000"/>
                <a:cs typeface="Roboto Condensed" panose="02000000000000000000"/>
                <a:sym typeface="Roboto Condensed" panose="02000000000000000000"/>
              </a:rPr>
              <a:t>Effective HD thermal sensor	         </a:t>
            </a:r>
            <a:endParaRPr dirty="0">
              <a:latin typeface="Roboto Condensed" panose="02000000000000000000"/>
              <a:ea typeface="Roboto Condensed" panose="02000000000000000000"/>
              <a:cs typeface="Roboto Condensed" panose="02000000000000000000"/>
              <a:sym typeface="Roboto Condensed" panose="02000000000000000000"/>
            </a:endParaRPr>
          </a:p>
        </p:txBody>
      </p:sp>
      <p:sp>
        <p:nvSpPr>
          <p:cNvPr id="262" name="Google Shape;262;p31"/>
          <p:cNvSpPr txBox="1"/>
          <p:nvPr/>
        </p:nvSpPr>
        <p:spPr>
          <a:xfrm>
            <a:off x="6968900" y="6403150"/>
            <a:ext cx="1638000" cy="355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000" dirty="0">
                <a:latin typeface="Roboto Condensed" panose="02000000000000000000"/>
                <a:ea typeface="Roboto Condensed" panose="02000000000000000000"/>
                <a:cs typeface="Roboto Condensed" panose="02000000000000000000"/>
                <a:sym typeface="Roboto Condensed" panose="02000000000000000000"/>
              </a:rPr>
              <a:t>Geo lock for stealth missions</a:t>
            </a:r>
            <a:endParaRPr sz="1000" dirty="0">
              <a:latin typeface="Roboto Condensed" panose="02000000000000000000"/>
              <a:ea typeface="Roboto Condensed" panose="02000000000000000000"/>
              <a:cs typeface="Roboto Condensed" panose="02000000000000000000"/>
              <a:sym typeface="Roboto Condensed" panose="02000000000000000000"/>
            </a:endParaRPr>
          </a:p>
        </p:txBody>
      </p:sp>
      <p:sp>
        <p:nvSpPr>
          <p:cNvPr id="263" name="Google Shape;263;p31"/>
          <p:cNvSpPr txBox="1"/>
          <p:nvPr/>
        </p:nvSpPr>
        <p:spPr>
          <a:xfrm>
            <a:off x="3735227" y="6414100"/>
            <a:ext cx="1768200" cy="33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latin typeface="Roboto Condensed" panose="02000000000000000000"/>
                <a:ea typeface="Roboto Condensed" panose="02000000000000000000"/>
                <a:cs typeface="Roboto Condensed" panose="02000000000000000000"/>
                <a:sym typeface="Roboto Condensed" panose="02000000000000000000"/>
              </a:rPr>
              <a:t>Touchscreen target tracking</a:t>
            </a:r>
            <a:endParaRPr>
              <a:latin typeface="Roboto Condensed" panose="02000000000000000000"/>
              <a:ea typeface="Roboto Condensed" panose="02000000000000000000"/>
              <a:cs typeface="Roboto Condensed" panose="02000000000000000000"/>
              <a:sym typeface="Roboto Condensed" panose="0200000000000000000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a:spLocks noGrp="1"/>
          </p:cNvSpPr>
          <p:nvPr>
            <p:ph type="ctrTitle" idx="3"/>
          </p:nvPr>
        </p:nvSpPr>
        <p:spPr>
          <a:xfrm>
            <a:off x="4281225" y="4808200"/>
            <a:ext cx="1638000" cy="6258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endParaRPr sz="2200" b="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endParaRPr sz="2200" b="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50000"/>
              </a:lnSpc>
              <a:spcBef>
                <a:spcPts val="0"/>
              </a:spcBef>
              <a:spcAft>
                <a:spcPts val="0"/>
              </a:spcAft>
              <a:buNone/>
            </a:pPr>
            <a:r>
              <a:rPr lang="en-GB" sz="2000" b="0">
                <a:solidFill>
                  <a:srgbClr val="000000"/>
                </a:solidFill>
                <a:latin typeface="Roboto Condensed" panose="02000000000000000000"/>
                <a:ea typeface="Roboto Condensed" panose="02000000000000000000"/>
                <a:cs typeface="Roboto Condensed" panose="02000000000000000000"/>
                <a:sym typeface="Roboto Condensed" panose="02000000000000000000"/>
              </a:rPr>
              <a:t>Civilian</a:t>
            </a:r>
            <a:endParaRPr sz="2000" b="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70" name="Google Shape;270;p32"/>
          <p:cNvSpPr txBox="1">
            <a:spLocks noGrp="1"/>
          </p:cNvSpPr>
          <p:nvPr>
            <p:ph type="ctrTitle"/>
          </p:nvPr>
        </p:nvSpPr>
        <p:spPr>
          <a:xfrm>
            <a:off x="286075" y="206800"/>
            <a:ext cx="2246400" cy="77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000" b="0">
                <a:latin typeface="Roboto Condensed" panose="02000000000000000000"/>
                <a:ea typeface="Roboto Condensed" panose="02000000000000000000"/>
                <a:cs typeface="Roboto Condensed" panose="02000000000000000000"/>
                <a:sym typeface="Roboto Condensed" panose="02000000000000000000"/>
              </a:rPr>
              <a:t>Applications</a:t>
            </a:r>
            <a:endParaRPr sz="3000" b="0">
              <a:latin typeface="Roboto Condensed" panose="02000000000000000000"/>
              <a:ea typeface="Roboto Condensed" panose="02000000000000000000"/>
              <a:cs typeface="Roboto Condensed" panose="02000000000000000000"/>
              <a:sym typeface="Roboto Condensed" panose="02000000000000000000"/>
            </a:endParaRPr>
          </a:p>
        </p:txBody>
      </p:sp>
      <p:sp>
        <p:nvSpPr>
          <p:cNvPr id="271" name="Google Shape;271;p32"/>
          <p:cNvSpPr txBox="1">
            <a:spLocks noGrp="1"/>
          </p:cNvSpPr>
          <p:nvPr>
            <p:ph type="subTitle" idx="1"/>
          </p:nvPr>
        </p:nvSpPr>
        <p:spPr>
          <a:xfrm>
            <a:off x="125950" y="5264825"/>
            <a:ext cx="2455800" cy="1184400"/>
          </a:xfrm>
          <a:prstGeom prst="rect">
            <a:avLst/>
          </a:prstGeom>
        </p:spPr>
        <p:txBody>
          <a:bodyPr spcFirstLastPara="1" wrap="square" lIns="91425" tIns="91425" rIns="91425" bIns="91425" anchor="t" anchorCtr="0">
            <a:noAutofit/>
          </a:bodyPr>
          <a:lstStyle/>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Search and rescue missions              </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Intelligence gathering</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Close combat missions</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Target acquisition</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Mission support</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95300" lvl="0" indent="-171450" algn="l" rtl="0">
              <a:lnSpc>
                <a:spcPct val="115000"/>
              </a:lnSpc>
              <a:spcBef>
                <a:spcPts val="0"/>
              </a:spcBef>
              <a:spcAft>
                <a:spcPts val="0"/>
              </a:spcAft>
              <a:buClr>
                <a:srgbClr val="000000"/>
              </a:buClr>
              <a:buSzPts val="1200"/>
              <a:buFont typeface="Arial" panose="020B0604020202020204" pitchFamily="34" charset="0"/>
              <a:buChar char="•"/>
            </a:pPr>
            <a:r>
              <a:rPr lang="en-GB" sz="1200">
                <a:solidFill>
                  <a:srgbClr val="000000"/>
                </a:solidFill>
                <a:latin typeface="Roboto Condensed" panose="02000000000000000000"/>
                <a:ea typeface="Roboto Condensed" panose="02000000000000000000"/>
                <a:cs typeface="Roboto Condensed" panose="02000000000000000000"/>
                <a:sym typeface="Roboto Condensed" panose="02000000000000000000"/>
              </a:rPr>
              <a:t>State border security</a:t>
            </a: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0" algn="l" rtl="0">
              <a:spcBef>
                <a:spcPts val="0"/>
              </a:spcBef>
              <a:spcAft>
                <a:spcPts val="0"/>
              </a:spcAft>
              <a:buNone/>
            </a:pP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0" algn="l" rtl="0">
              <a:spcBef>
                <a:spcPts val="0"/>
              </a:spcBef>
              <a:spcAft>
                <a:spcPts val="0"/>
              </a:spcAft>
              <a:buNone/>
            </a:pPr>
            <a:endParaRPr sz="1200">
              <a:solidFill>
                <a:srgbClr val="434343"/>
              </a:solidFill>
            </a:endParaRPr>
          </a:p>
          <a:p>
            <a:pPr marL="0" lvl="0" indent="0" algn="l" rtl="0">
              <a:spcBef>
                <a:spcPts val="0"/>
              </a:spcBef>
              <a:spcAft>
                <a:spcPts val="0"/>
              </a:spcAft>
              <a:buNone/>
            </a:pPr>
            <a:endParaRPr sz="1200">
              <a:solidFill>
                <a:srgbClr val="434343"/>
              </a:solidFill>
            </a:endParaRPr>
          </a:p>
        </p:txBody>
      </p:sp>
      <p:sp>
        <p:nvSpPr>
          <p:cNvPr id="272" name="Google Shape;272;p32"/>
          <p:cNvSpPr txBox="1">
            <a:spLocks noGrp="1"/>
          </p:cNvSpPr>
          <p:nvPr>
            <p:ph type="subTitle" idx="4"/>
          </p:nvPr>
        </p:nvSpPr>
        <p:spPr>
          <a:xfrm>
            <a:off x="3818900" y="5201475"/>
            <a:ext cx="2740500" cy="17565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GB" sz="1400">
                <a:solidFill>
                  <a:srgbClr val="000000"/>
                </a:solidFill>
                <a:latin typeface="Roboto Condensed" panose="02000000000000000000"/>
                <a:ea typeface="Roboto Condensed" panose="02000000000000000000"/>
                <a:cs typeface="Roboto Condensed" panose="02000000000000000000"/>
                <a:sym typeface="Roboto Condensed" panose="02000000000000000000"/>
              </a:rPr>
              <a:t>Emergencies</a:t>
            </a:r>
            <a:endParaRPr sz="14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457200" lvl="0" indent="0" algn="l" rtl="0">
              <a:lnSpc>
                <a:spcPct val="100000"/>
              </a:lnSpc>
              <a:spcBef>
                <a:spcPts val="0"/>
              </a:spcBef>
              <a:spcAft>
                <a:spcPts val="0"/>
              </a:spcAft>
              <a:buNone/>
            </a:pPr>
            <a:endParaRPr sz="8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50165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Forest fires, floods and oil spills detection</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50165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Emergencies forecasting and prevention</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50165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Illegal logging and poaching prevention</a:t>
            </a:r>
            <a:endParaRPr sz="1100">
              <a:solidFill>
                <a:srgbClr val="000000"/>
              </a:solidFill>
            </a:endParaRPr>
          </a:p>
          <a:p>
            <a:pPr marL="457200" lvl="0" indent="0" algn="l" rtl="0">
              <a:lnSpc>
                <a:spcPct val="100000"/>
              </a:lnSpc>
              <a:spcBef>
                <a:spcPts val="0"/>
              </a:spcBef>
              <a:spcAft>
                <a:spcPts val="0"/>
              </a:spcAft>
              <a:buNone/>
            </a:pPr>
            <a:endParaRPr sz="12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p:txBody>
      </p:sp>
      <p:sp>
        <p:nvSpPr>
          <p:cNvPr id="273" name="Google Shape;273;p32"/>
          <p:cNvSpPr txBox="1">
            <a:spLocks noGrp="1"/>
          </p:cNvSpPr>
          <p:nvPr>
            <p:ph type="subTitle" idx="8"/>
          </p:nvPr>
        </p:nvSpPr>
        <p:spPr>
          <a:xfrm>
            <a:off x="6790810" y="4881435"/>
            <a:ext cx="1979400" cy="156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800">
                <a:solidFill>
                  <a:srgbClr val="000000"/>
                </a:solidFill>
                <a:latin typeface="Roboto Condensed" panose="02000000000000000000"/>
                <a:ea typeface="Roboto Condensed" panose="02000000000000000000"/>
                <a:cs typeface="Roboto Condensed" panose="02000000000000000000"/>
                <a:sym typeface="Roboto Condensed" panose="02000000000000000000"/>
              </a:rPr>
              <a:t>Commercial​</a:t>
            </a:r>
            <a:endParaRPr sz="14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l" rtl="0">
              <a:lnSpc>
                <a:spcPct val="100000"/>
              </a:lnSpc>
              <a:spcBef>
                <a:spcPts val="0"/>
              </a:spcBef>
              <a:spcAft>
                <a:spcPts val="0"/>
              </a:spcAft>
              <a:buNone/>
            </a:pPr>
            <a:endParaRPr sz="8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171450" lvl="0" indent="-171450" algn="l" rtl="0">
              <a:lnSpc>
                <a:spcPct val="100000"/>
              </a:lnSpc>
              <a:spcBef>
                <a:spcPts val="0"/>
              </a:spcBef>
              <a:spcAft>
                <a:spcPts val="0"/>
              </a:spcAft>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Security monitoring:</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33020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power lines</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33020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oil and gas pipelines</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33020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industrial facilities</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33020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railway stations</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330200" lvl="0" indent="-171450" algn="l" rtl="0">
              <a:lnSpc>
                <a:spcPct val="100000"/>
              </a:lnSpc>
              <a:spcBef>
                <a:spcPts val="0"/>
              </a:spcBef>
              <a:spcAft>
                <a:spcPts val="0"/>
              </a:spcAft>
              <a:buClr>
                <a:srgbClr val="000000"/>
              </a:buClr>
              <a:buSzPts val="1100"/>
              <a:buFont typeface="Arial" panose="020B0604020202020204" pitchFamily="34" charset="0"/>
              <a:buChar char="•"/>
            </a:pPr>
            <a:r>
              <a:rPr lang="en-GB" sz="1100">
                <a:solidFill>
                  <a:srgbClr val="000000"/>
                </a:solidFill>
                <a:latin typeface="Roboto Condensed" panose="02000000000000000000"/>
                <a:ea typeface="Roboto Condensed" panose="02000000000000000000"/>
                <a:cs typeface="Roboto Condensed" panose="02000000000000000000"/>
                <a:sym typeface="Roboto Condensed" panose="02000000000000000000"/>
              </a:rPr>
              <a:t>agriculture</a:t>
            </a:r>
            <a:endParaRPr sz="1100">
              <a:solidFill>
                <a:srgbClr val="000000"/>
              </a:solidFill>
              <a:latin typeface="Roboto Condensed" panose="02000000000000000000"/>
              <a:ea typeface="Roboto Condensed" panose="02000000000000000000"/>
              <a:cs typeface="Roboto Condensed" panose="02000000000000000000"/>
              <a:sym typeface="Roboto Condensed" panose="02000000000000000000"/>
            </a:endParaRPr>
          </a:p>
          <a:p>
            <a:pPr marL="0" lvl="0" indent="0" algn="ctr" rtl="0">
              <a:spcBef>
                <a:spcPts val="0"/>
              </a:spcBef>
              <a:spcAft>
                <a:spcPts val="0"/>
              </a:spcAft>
              <a:buClr>
                <a:srgbClr val="000000"/>
              </a:buClr>
              <a:buFont typeface="Arial" panose="020B0604020202020204"/>
              <a:buNone/>
            </a:pPr>
            <a:endParaRPr sz="1000">
              <a:solidFill>
                <a:srgbClr val="434343"/>
              </a:solidFill>
            </a:endParaRPr>
          </a:p>
          <a:p>
            <a:pPr marL="0" lvl="0" indent="0" algn="ctr" rtl="0">
              <a:spcBef>
                <a:spcPts val="0"/>
              </a:spcBef>
              <a:spcAft>
                <a:spcPts val="0"/>
              </a:spcAft>
              <a:buNone/>
            </a:pPr>
            <a:endParaRPr sz="1000">
              <a:solidFill>
                <a:srgbClr val="434343"/>
              </a:solidFill>
            </a:endParaRPr>
          </a:p>
        </p:txBody>
      </p:sp>
      <p:pic>
        <p:nvPicPr>
          <p:cNvPr id="275" name="Google Shape;275;p32"/>
          <p:cNvPicPr preferRelativeResize="0"/>
          <p:nvPr/>
        </p:nvPicPr>
        <p:blipFill rotWithShape="1">
          <a:blip r:embed="rId3"/>
          <a:srcRect t="9436"/>
          <a:stretch>
            <a:fillRect/>
          </a:stretch>
        </p:blipFill>
        <p:spPr>
          <a:xfrm>
            <a:off x="0" y="1051000"/>
            <a:ext cx="9144001" cy="3604500"/>
          </a:xfrm>
          <a:prstGeom prst="rect">
            <a:avLst/>
          </a:prstGeom>
          <a:noFill/>
          <a:ln>
            <a:noFill/>
          </a:ln>
        </p:spPr>
      </p:pic>
      <p:pic>
        <p:nvPicPr>
          <p:cNvPr id="276" name="Google Shape;276;p32"/>
          <p:cNvPicPr preferRelativeResize="0"/>
          <p:nvPr/>
        </p:nvPicPr>
        <p:blipFill rotWithShape="1">
          <a:blip r:embed="rId4"/>
          <a:srcRect t="29666"/>
          <a:stretch>
            <a:fillRect/>
          </a:stretch>
        </p:blipFill>
        <p:spPr>
          <a:xfrm>
            <a:off x="125950" y="126722"/>
            <a:ext cx="7614053" cy="3013474"/>
          </a:xfrm>
          <a:prstGeom prst="rect">
            <a:avLst/>
          </a:prstGeom>
          <a:noFill/>
          <a:ln>
            <a:noFill/>
          </a:ln>
        </p:spPr>
      </p:pic>
      <p:sp>
        <p:nvSpPr>
          <p:cNvPr id="277" name="Google Shape;277;p32"/>
          <p:cNvSpPr/>
          <p:nvPr/>
        </p:nvSpPr>
        <p:spPr>
          <a:xfrm>
            <a:off x="1826750" y="1211831"/>
            <a:ext cx="1020600" cy="625800"/>
          </a:xfrm>
          <a:prstGeom prst="mathMinus">
            <a:avLst>
              <a:gd name="adj1" fmla="val 2352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181375" y="1879375"/>
            <a:ext cx="1020600" cy="408300"/>
          </a:xfrm>
          <a:prstGeom prst="mathMinus">
            <a:avLst>
              <a:gd name="adj1" fmla="val 2352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999999"/>
              </a:solidFill>
              <a:highlight>
                <a:schemeClr val="dk2"/>
              </a:highlight>
            </a:endParaRPr>
          </a:p>
        </p:txBody>
      </p:sp>
      <p:sp>
        <p:nvSpPr>
          <p:cNvPr id="279" name="Google Shape;279;p32"/>
          <p:cNvSpPr/>
          <p:nvPr/>
        </p:nvSpPr>
        <p:spPr>
          <a:xfrm>
            <a:off x="181375" y="2287675"/>
            <a:ext cx="1020600" cy="408300"/>
          </a:xfrm>
          <a:prstGeom prst="mathMinus">
            <a:avLst>
              <a:gd name="adj1" fmla="val 23520"/>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txBox="1">
            <a:spLocks noGrp="1"/>
          </p:cNvSpPr>
          <p:nvPr>
            <p:ph type="ctrTitle" idx="2"/>
          </p:nvPr>
        </p:nvSpPr>
        <p:spPr>
          <a:xfrm rot="667">
            <a:off x="439181" y="4808353"/>
            <a:ext cx="1546800" cy="6255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GB" sz="2000" b="0">
                <a:solidFill>
                  <a:srgbClr val="000000"/>
                </a:solidFill>
                <a:latin typeface="Roboto Condensed" panose="02000000000000000000"/>
                <a:ea typeface="Roboto Condensed" panose="02000000000000000000"/>
                <a:cs typeface="Roboto Condensed" panose="02000000000000000000"/>
                <a:sym typeface="Roboto Condensed" panose="02000000000000000000"/>
              </a:rPr>
              <a:t>Military</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DE07650F-3556-4251-9151-61CEF24DA8C5}"/>
              </a:ext>
            </a:extLst>
          </p:cNvPr>
          <p:cNvGraphicFramePr>
            <a:graphicFrameLocks noGrp="1"/>
          </p:cNvGraphicFramePr>
          <p:nvPr>
            <p:extLst>
              <p:ext uri="{D42A27DB-BD31-4B8C-83A1-F6EECF244321}">
                <p14:modId xmlns:p14="http://schemas.microsoft.com/office/powerpoint/2010/main" val="3903613913"/>
              </p:ext>
            </p:extLst>
          </p:nvPr>
        </p:nvGraphicFramePr>
        <p:xfrm>
          <a:off x="418353" y="741941"/>
          <a:ext cx="7685741" cy="3151002"/>
        </p:xfrm>
        <a:graphic>
          <a:graphicData uri="http://schemas.openxmlformats.org/drawingml/2006/table">
            <a:tbl>
              <a:tblPr firstRow="1" firstCol="1" bandRow="1">
                <a:tableStyleId>{D7AC3CCA-C797-4891-BE02-D94E43425B78}</a:tableStyleId>
              </a:tblPr>
              <a:tblGrid>
                <a:gridCol w="3914588">
                  <a:extLst>
                    <a:ext uri="{9D8B030D-6E8A-4147-A177-3AD203B41FA5}">
                      <a16:colId xmlns:a16="http://schemas.microsoft.com/office/drawing/2014/main" val="2078108195"/>
                    </a:ext>
                  </a:extLst>
                </a:gridCol>
                <a:gridCol w="3771153">
                  <a:extLst>
                    <a:ext uri="{9D8B030D-6E8A-4147-A177-3AD203B41FA5}">
                      <a16:colId xmlns:a16="http://schemas.microsoft.com/office/drawing/2014/main" val="4174177035"/>
                    </a:ext>
                  </a:extLst>
                </a:gridCol>
              </a:tblGrid>
              <a:tr h="435424">
                <a:tc>
                  <a:txBody>
                    <a:bodyPr/>
                    <a:lstStyle/>
                    <a:p>
                      <a:pPr marL="0" marR="0" algn="l">
                        <a:lnSpc>
                          <a:spcPct val="99000"/>
                        </a:lnSpc>
                        <a:spcBef>
                          <a:spcPts val="0"/>
                        </a:spcBef>
                        <a:spcAft>
                          <a:spcPts val="0"/>
                        </a:spcAft>
                        <a:tabLst>
                          <a:tab pos="457200" algn="l"/>
                        </a:tabLst>
                      </a:pPr>
                      <a:r>
                        <a:rPr lang="en-US" sz="1200" dirty="0">
                          <a:effectLst/>
                        </a:rPr>
                        <a:t> Spare parts list	</a:t>
                      </a:r>
                      <a:endParaRPr lang="en-US" sz="1200" dirty="0">
                        <a:effectLst/>
                        <a:latin typeface="Times New Roman" panose="02020603050405020304" pitchFamily="18" charset="0"/>
                        <a:ea typeface="SimSun" panose="02010600030101010101" pitchFamily="2" charset="-122"/>
                      </a:endParaRPr>
                    </a:p>
                  </a:txBody>
                  <a:tcPr marL="68580" marR="68580" marT="0" marB="0" anchor="ctr"/>
                </a:tc>
                <a:tc>
                  <a:txBody>
                    <a:bodyPr/>
                    <a:lstStyle/>
                    <a:p>
                      <a:pPr marL="0" marR="0" algn="l">
                        <a:lnSpc>
                          <a:spcPct val="99000"/>
                        </a:lnSpc>
                        <a:spcBef>
                          <a:spcPts val="0"/>
                        </a:spcBef>
                        <a:spcAft>
                          <a:spcPts val="0"/>
                        </a:spcAft>
                        <a:tabLst>
                          <a:tab pos="457200" algn="l"/>
                        </a:tabLst>
                      </a:pPr>
                      <a:r>
                        <a:rPr lang="en-US" sz="1200" dirty="0">
                          <a:effectLst/>
                        </a:rPr>
                        <a:t> GSE list	</a:t>
                      </a:r>
                      <a:endParaRPr lang="en-US" sz="1200" dirty="0">
                        <a:effectLst/>
                        <a:latin typeface="Times New Roman" panose="02020603050405020304" pitchFamily="18" charset="0"/>
                        <a:ea typeface="SimSun" panose="02010600030101010101" pitchFamily="2" charset="-122"/>
                      </a:endParaRPr>
                    </a:p>
                  </a:txBody>
                  <a:tcPr marL="68580" marR="68580" marT="0" marB="0" anchor="ctr"/>
                </a:tc>
                <a:extLst>
                  <a:ext uri="{0D108BD9-81ED-4DB2-BD59-A6C34878D82A}">
                    <a16:rowId xmlns:a16="http://schemas.microsoft.com/office/drawing/2014/main" val="911716696"/>
                  </a:ext>
                </a:extLst>
              </a:tr>
              <a:tr h="0">
                <a:tc>
                  <a:txBody>
                    <a:bodyPr/>
                    <a:lstStyle/>
                    <a:p>
                      <a:pPr marL="0" marR="0" algn="just">
                        <a:lnSpc>
                          <a:spcPct val="99000"/>
                        </a:lnSpc>
                        <a:spcBef>
                          <a:spcPts val="0"/>
                        </a:spcBef>
                        <a:spcAft>
                          <a:spcPts val="0"/>
                        </a:spcAft>
                        <a:tabLst>
                          <a:tab pos="457200" algn="l"/>
                        </a:tabLst>
                      </a:pPr>
                      <a:r>
                        <a:rPr lang="en-US" sz="1200" dirty="0">
                          <a:effectLst/>
                        </a:rPr>
                        <a:t>Motor			2			</a:t>
                      </a:r>
                    </a:p>
                    <a:p>
                      <a:pPr marL="0" marR="0" algn="just">
                        <a:lnSpc>
                          <a:spcPct val="99000"/>
                        </a:lnSpc>
                        <a:spcBef>
                          <a:spcPts val="0"/>
                        </a:spcBef>
                        <a:spcAft>
                          <a:spcPts val="0"/>
                        </a:spcAft>
                        <a:tabLst>
                          <a:tab pos="457200" algn="l"/>
                        </a:tabLst>
                      </a:pPr>
                      <a:r>
                        <a:rPr lang="en-US" sz="1200" dirty="0">
                          <a:effectLst/>
                        </a:rPr>
                        <a:t>ESC			1			</a:t>
                      </a:r>
                    </a:p>
                    <a:p>
                      <a:pPr marL="0" marR="0" algn="just">
                        <a:lnSpc>
                          <a:spcPct val="99000"/>
                        </a:lnSpc>
                        <a:spcBef>
                          <a:spcPts val="0"/>
                        </a:spcBef>
                        <a:spcAft>
                          <a:spcPts val="0"/>
                        </a:spcAft>
                        <a:tabLst>
                          <a:tab pos="457200" algn="l"/>
                        </a:tabLst>
                      </a:pPr>
                      <a:r>
                        <a:rPr lang="en-US" sz="1200" dirty="0">
                          <a:effectLst/>
                        </a:rPr>
                        <a:t>Servo			3			</a:t>
                      </a:r>
                    </a:p>
                    <a:p>
                      <a:pPr marL="0" marR="0" algn="just">
                        <a:lnSpc>
                          <a:spcPct val="99000"/>
                        </a:lnSpc>
                        <a:spcBef>
                          <a:spcPts val="0"/>
                        </a:spcBef>
                        <a:spcAft>
                          <a:spcPts val="0"/>
                        </a:spcAft>
                        <a:tabLst>
                          <a:tab pos="457200" algn="l"/>
                        </a:tabLst>
                      </a:pPr>
                      <a:r>
                        <a:rPr lang="en-US" sz="1200" dirty="0">
                          <a:effectLst/>
                        </a:rPr>
                        <a:t>Propeller		5			</a:t>
                      </a:r>
                    </a:p>
                    <a:p>
                      <a:pPr marL="0" marR="0" algn="just">
                        <a:lnSpc>
                          <a:spcPct val="99000"/>
                        </a:lnSpc>
                        <a:spcBef>
                          <a:spcPts val="0"/>
                        </a:spcBef>
                        <a:spcAft>
                          <a:spcPts val="0"/>
                        </a:spcAft>
                        <a:tabLst>
                          <a:tab pos="457200" algn="l"/>
                        </a:tabLst>
                      </a:pPr>
                      <a:r>
                        <a:rPr lang="en-US" sz="1200" dirty="0">
                          <a:effectLst/>
                        </a:rPr>
                        <a:t>Wing joiner		10			</a:t>
                      </a:r>
                    </a:p>
                    <a:p>
                      <a:pPr marL="0" marR="0" algn="just">
                        <a:lnSpc>
                          <a:spcPct val="99000"/>
                        </a:lnSpc>
                        <a:spcBef>
                          <a:spcPts val="0"/>
                        </a:spcBef>
                        <a:spcAft>
                          <a:spcPts val="0"/>
                        </a:spcAft>
                        <a:tabLst>
                          <a:tab pos="457200" algn="l"/>
                        </a:tabLst>
                      </a:pPr>
                      <a:r>
                        <a:rPr lang="en-US" sz="1200" dirty="0">
                          <a:effectLst/>
                        </a:rPr>
                        <a:t>Parachute		1			</a:t>
                      </a:r>
                    </a:p>
                    <a:p>
                      <a:pPr marL="0" marR="0" algn="just">
                        <a:lnSpc>
                          <a:spcPct val="99000"/>
                        </a:lnSpc>
                        <a:spcBef>
                          <a:spcPts val="0"/>
                        </a:spcBef>
                        <a:spcAft>
                          <a:spcPts val="0"/>
                        </a:spcAft>
                        <a:tabLst>
                          <a:tab pos="457200" algn="l"/>
                        </a:tabLst>
                      </a:pPr>
                      <a:r>
                        <a:rPr lang="en-US" sz="1200" dirty="0">
                          <a:effectLst/>
                        </a:rPr>
                        <a:t>Bungee Launcher	1</a:t>
                      </a:r>
                    </a:p>
                    <a:p>
                      <a:pPr marL="0" marR="0" algn="just">
                        <a:lnSpc>
                          <a:spcPct val="99000"/>
                        </a:lnSpc>
                        <a:spcBef>
                          <a:spcPts val="0"/>
                        </a:spcBef>
                        <a:spcAft>
                          <a:spcPts val="0"/>
                        </a:spcAft>
                        <a:tabLst>
                          <a:tab pos="457200" algn="l"/>
                        </a:tabLst>
                      </a:pPr>
                      <a:r>
                        <a:rPr lang="en-US" sz="1200" dirty="0">
                          <a:effectLst/>
                        </a:rPr>
                        <a:t> </a:t>
                      </a:r>
                      <a:endParaRPr lang="en-US" sz="12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lgn="just">
                        <a:lnSpc>
                          <a:spcPct val="99000"/>
                        </a:lnSpc>
                        <a:spcBef>
                          <a:spcPts val="0"/>
                        </a:spcBef>
                        <a:spcAft>
                          <a:spcPts val="0"/>
                        </a:spcAft>
                        <a:tabLst>
                          <a:tab pos="457200" algn="l"/>
                        </a:tabLst>
                      </a:pPr>
                      <a:r>
                        <a:rPr lang="en-US" sz="1200" b="1" dirty="0">
                          <a:effectLst/>
                        </a:rPr>
                        <a:t>Charger		1			</a:t>
                      </a:r>
                    </a:p>
                    <a:p>
                      <a:pPr marL="0" marR="0" algn="just">
                        <a:lnSpc>
                          <a:spcPct val="99000"/>
                        </a:lnSpc>
                        <a:spcBef>
                          <a:spcPts val="0"/>
                        </a:spcBef>
                        <a:spcAft>
                          <a:spcPts val="0"/>
                        </a:spcAft>
                        <a:tabLst>
                          <a:tab pos="457200" algn="l"/>
                        </a:tabLst>
                      </a:pPr>
                      <a:r>
                        <a:rPr lang="en-US" sz="1200" b="1" dirty="0">
                          <a:effectLst/>
                        </a:rPr>
                        <a:t>Backpack		2			</a:t>
                      </a:r>
                    </a:p>
                    <a:p>
                      <a:pPr marL="0" marR="0" algn="just">
                        <a:lnSpc>
                          <a:spcPct val="99000"/>
                        </a:lnSpc>
                        <a:spcBef>
                          <a:spcPts val="0"/>
                        </a:spcBef>
                        <a:spcAft>
                          <a:spcPts val="0"/>
                        </a:spcAft>
                        <a:tabLst>
                          <a:tab pos="457200" algn="l"/>
                        </a:tabLst>
                      </a:pPr>
                      <a:r>
                        <a:rPr lang="en-US" sz="1200" b="1" dirty="0">
                          <a:effectLst/>
                        </a:rPr>
                        <a:t>Shipment case	1			</a:t>
                      </a:r>
                    </a:p>
                    <a:p>
                      <a:pPr marL="0" marR="0" algn="just">
                        <a:lnSpc>
                          <a:spcPct val="99000"/>
                        </a:lnSpc>
                        <a:spcBef>
                          <a:spcPts val="0"/>
                        </a:spcBef>
                        <a:spcAft>
                          <a:spcPts val="0"/>
                        </a:spcAft>
                        <a:tabLst>
                          <a:tab pos="457200" algn="l"/>
                        </a:tabLst>
                      </a:pPr>
                      <a:r>
                        <a:rPr lang="en-US" sz="1200" b="1" dirty="0">
                          <a:effectLst/>
                        </a:rPr>
                        <a:t>Batteries		4			</a:t>
                      </a:r>
                    </a:p>
                    <a:p>
                      <a:pPr marL="0" marR="0" algn="just">
                        <a:lnSpc>
                          <a:spcPct val="99000"/>
                        </a:lnSpc>
                        <a:spcBef>
                          <a:spcPts val="0"/>
                        </a:spcBef>
                        <a:spcAft>
                          <a:spcPts val="0"/>
                        </a:spcAft>
                        <a:tabLst>
                          <a:tab pos="457200" algn="l"/>
                        </a:tabLst>
                      </a:pPr>
                      <a:r>
                        <a:rPr lang="en-US" sz="1200" b="1" dirty="0">
                          <a:effectLst/>
                        </a:rPr>
                        <a:t>Transportation case	1			</a:t>
                      </a:r>
                    </a:p>
                    <a:p>
                      <a:pPr marL="0" marR="0" algn="just">
                        <a:lnSpc>
                          <a:spcPct val="99000"/>
                        </a:lnSpc>
                        <a:spcBef>
                          <a:spcPts val="0"/>
                        </a:spcBef>
                        <a:spcAft>
                          <a:spcPts val="0"/>
                        </a:spcAft>
                        <a:tabLst>
                          <a:tab pos="457200" algn="l"/>
                        </a:tabLst>
                      </a:pPr>
                      <a:r>
                        <a:rPr lang="en-US" sz="1200" b="1" dirty="0">
                          <a:effectLst/>
                        </a:rPr>
                        <a:t>Field repair kit	1			</a:t>
                      </a:r>
                    </a:p>
                    <a:p>
                      <a:pPr marL="0" marR="0" algn="just">
                        <a:lnSpc>
                          <a:spcPct val="99000"/>
                        </a:lnSpc>
                        <a:spcBef>
                          <a:spcPts val="0"/>
                        </a:spcBef>
                        <a:spcAft>
                          <a:spcPts val="0"/>
                        </a:spcAft>
                        <a:tabLst>
                          <a:tab pos="457200" algn="l"/>
                        </a:tabLst>
                      </a:pPr>
                      <a:r>
                        <a:rPr lang="en-US" sz="1200" b="1" dirty="0">
                          <a:effectLst/>
                        </a:rPr>
                        <a:t>Set of tools		1			</a:t>
                      </a:r>
                    </a:p>
                    <a:p>
                      <a:pPr marL="0" marR="0" algn="just">
                        <a:lnSpc>
                          <a:spcPct val="99000"/>
                        </a:lnSpc>
                        <a:spcBef>
                          <a:spcPts val="0"/>
                        </a:spcBef>
                        <a:spcAft>
                          <a:spcPts val="0"/>
                        </a:spcAft>
                        <a:tabLst>
                          <a:tab pos="457200" algn="l"/>
                        </a:tabLst>
                      </a:pPr>
                      <a:r>
                        <a:rPr lang="en-US" sz="1200" b="1" dirty="0">
                          <a:effectLst/>
                        </a:rPr>
                        <a:t>Bungee Launcher	1</a:t>
                      </a:r>
                      <a:r>
                        <a:rPr lang="en-US" sz="1200" dirty="0">
                          <a:effectLst/>
                        </a:rPr>
                        <a:t>	</a:t>
                      </a:r>
                      <a:endParaRPr lang="en-US" sz="1200" dirty="0">
                        <a:effectLst/>
                        <a:latin typeface="Times New Roman" panose="02020603050405020304" pitchFamily="18" charset="0"/>
                        <a:ea typeface="SimSun" panose="02010600030101010101" pitchFamily="2" charset="-122"/>
                      </a:endParaRPr>
                    </a:p>
                  </a:txBody>
                  <a:tcPr marL="68580" marR="68580" marT="0" marB="0"/>
                </a:tc>
                <a:extLst>
                  <a:ext uri="{0D108BD9-81ED-4DB2-BD59-A6C34878D82A}">
                    <a16:rowId xmlns:a16="http://schemas.microsoft.com/office/drawing/2014/main" val="3170723799"/>
                  </a:ext>
                </a:extLst>
              </a:tr>
            </a:tbl>
          </a:graphicData>
        </a:graphic>
      </p:graphicFrame>
      <p:sp>
        <p:nvSpPr>
          <p:cNvPr id="17" name="TextBox 16">
            <a:extLst>
              <a:ext uri="{FF2B5EF4-FFF2-40B4-BE49-F238E27FC236}">
                <a16:creationId xmlns:a16="http://schemas.microsoft.com/office/drawing/2014/main" id="{E0296252-9DAE-402C-A4A1-FB2C7E799C19}"/>
              </a:ext>
            </a:extLst>
          </p:cNvPr>
          <p:cNvSpPr txBox="1"/>
          <p:nvPr/>
        </p:nvSpPr>
        <p:spPr>
          <a:xfrm>
            <a:off x="418352" y="4171527"/>
            <a:ext cx="7685742" cy="2522742"/>
          </a:xfrm>
          <a:prstGeom prst="rect">
            <a:avLst/>
          </a:prstGeom>
          <a:noFill/>
        </p:spPr>
        <p:txBody>
          <a:bodyPr wrap="square">
            <a:spAutoFit/>
          </a:bodyPr>
          <a:lstStyle/>
          <a:p>
            <a:pPr marL="38100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rPr>
              <a:t>The budgetary price for various buy options are as follows</a:t>
            </a:r>
            <a:r>
              <a:rPr lang="en-US" sz="1200" b="1" dirty="0">
                <a:effectLst/>
                <a:latin typeface="Calibri" panose="020F0502020204030204" pitchFamily="34" charset="0"/>
                <a:ea typeface="Calibri" panose="020F0502020204030204" pitchFamily="34" charset="0"/>
              </a:rPr>
              <a:t>:</a:t>
            </a:r>
            <a:endParaRPr lang="en-US" sz="1200" dirty="0">
              <a:effectLst/>
              <a:latin typeface="Times New Roman" panose="02020603050405020304" pitchFamily="18" charset="0"/>
              <a:ea typeface="SimSun" panose="02010600030101010101" pitchFamily="2" charset="-122"/>
            </a:endParaRPr>
          </a:p>
          <a:p>
            <a:pPr marL="0" marR="0">
              <a:lnSpc>
                <a:spcPts val="590"/>
              </a:lnSpc>
              <a:spcBef>
                <a:spcPts val="0"/>
              </a:spcBef>
              <a:spcAft>
                <a:spcPts val="0"/>
              </a:spcAft>
            </a:pPr>
            <a:r>
              <a:rPr lang="en-US" sz="1200" dirty="0">
                <a:effectLst/>
                <a:latin typeface="Times New Roman" panose="02020603050405020304" pitchFamily="18" charset="0"/>
                <a:ea typeface="SimSun" panose="02010600030101010101" pitchFamily="2" charset="-122"/>
              </a:rPr>
              <a:t> </a:t>
            </a:r>
          </a:p>
          <a:p>
            <a:pPr marL="342900" marR="0" lvl="0" indent="-342900">
              <a:lnSpc>
                <a:spcPct val="107000"/>
              </a:lnSpc>
              <a:spcBef>
                <a:spcPts val="0"/>
              </a:spcBef>
              <a:spcAft>
                <a:spcPts val="0"/>
              </a:spcAft>
              <a:buFont typeface="Symbol" panose="05050102010706020507" pitchFamily="18" charset="2"/>
              <a:buChar char="-"/>
              <a:tabLst>
                <a:tab pos="469900" algn="l"/>
              </a:tabLst>
            </a:pPr>
            <a:r>
              <a:rPr lang="en-US" sz="1200" dirty="0">
                <a:effectLst/>
                <a:latin typeface="Calibri" panose="020F0502020204030204" pitchFamily="34" charset="0"/>
                <a:ea typeface="Calibri" panose="020F0502020204030204" pitchFamily="34" charset="0"/>
              </a:rPr>
              <a:t>Price of system on quantity of 6</a:t>
            </a:r>
            <a:r>
              <a:rPr lang="ru-RU" sz="1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 3 AVs per system = </a:t>
            </a:r>
            <a:r>
              <a:rPr lang="ru-RU" sz="1200" dirty="0">
                <a:effectLst/>
                <a:latin typeface="Calibri" panose="020F0502020204030204" pitchFamily="34" charset="0"/>
                <a:ea typeface="Calibri" panose="020F0502020204030204" pitchFamily="34" charset="0"/>
              </a:rPr>
              <a:t>4</a:t>
            </a:r>
            <a:r>
              <a:rPr lang="en-US" sz="1200" dirty="0">
                <a:latin typeface="Calibri" panose="020F0502020204030204" pitchFamily="34" charset="0"/>
                <a:ea typeface="Calibri" panose="020F0502020204030204" pitchFamily="34" charset="0"/>
              </a:rPr>
              <a:t>50</a:t>
            </a:r>
            <a:r>
              <a:rPr lang="en-US" sz="1200" dirty="0">
                <a:effectLst/>
                <a:latin typeface="Calibri" panose="020F0502020204030204" pitchFamily="34" charset="0"/>
                <a:ea typeface="Calibri" panose="020F0502020204030204" pitchFamily="34" charset="0"/>
              </a:rPr>
              <a:t>.000 EUR</a:t>
            </a:r>
            <a:endParaRPr lang="en-US" sz="1200" dirty="0">
              <a:effectLst/>
              <a:latin typeface="Times New Roman" panose="02020603050405020304" pitchFamily="18" charset="0"/>
              <a:ea typeface="SimSun" panose="02010600030101010101" pitchFamily="2" charset="-122"/>
            </a:endParaRPr>
          </a:p>
          <a:p>
            <a:pPr marL="342900" marR="0" lvl="0" indent="-342900">
              <a:lnSpc>
                <a:spcPct val="107000"/>
              </a:lnSpc>
              <a:spcBef>
                <a:spcPts val="0"/>
              </a:spcBef>
              <a:spcAft>
                <a:spcPts val="0"/>
              </a:spcAft>
              <a:buFont typeface="Symbol" panose="05050102010706020507" pitchFamily="18" charset="2"/>
              <a:buChar char="-"/>
              <a:tabLst>
                <a:tab pos="469900" algn="l"/>
              </a:tabLst>
            </a:pPr>
            <a:r>
              <a:rPr lang="en-US" sz="1200" dirty="0">
                <a:effectLst/>
                <a:latin typeface="Calibri" panose="020F0502020204030204" pitchFamily="34" charset="0"/>
                <a:ea typeface="Calibri" panose="020F0502020204030204" pitchFamily="34" charset="0"/>
              </a:rPr>
              <a:t>Training course in country : Included in the price. (Traveling and lodging expenses are covered by customer). Training course is performed on customers systems. 2 weeks operation and maintenance training for 4 operators.</a:t>
            </a:r>
          </a:p>
          <a:p>
            <a:pPr marL="342900" marR="0" lvl="0" indent="-342900">
              <a:lnSpc>
                <a:spcPct val="107000"/>
              </a:lnSpc>
              <a:spcBef>
                <a:spcPts val="0"/>
              </a:spcBef>
              <a:spcAft>
                <a:spcPts val="0"/>
              </a:spcAft>
              <a:buFont typeface="Symbol" panose="05050102010706020507" pitchFamily="18" charset="2"/>
              <a:buChar char="-"/>
              <a:tabLst>
                <a:tab pos="469900" algn="l"/>
              </a:tabLst>
            </a:pPr>
            <a:endParaRPr lang="en-US" sz="1200" dirty="0">
              <a:latin typeface="Calibri" panose="020F0502020204030204" pitchFamily="34" charset="0"/>
              <a:ea typeface="SimSun" panose="02010600030101010101" pitchFamily="2" charset="-122"/>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rPr>
              <a:t> First 2 systems within 4-5-months ARO</a:t>
            </a:r>
            <a:endParaRPr lang="en-US" sz="1200" dirty="0">
              <a:effectLst/>
              <a:latin typeface="Times New Roman" panose="02020603050405020304" pitchFamily="18" charset="0"/>
              <a:ea typeface="SimSun" panose="02010600030101010101" pitchFamily="2" charset="-122"/>
            </a:endParaRPr>
          </a:p>
          <a:p>
            <a:pPr marL="0" marR="0">
              <a:lnSpc>
                <a:spcPts val="675"/>
              </a:lnSpc>
              <a:spcBef>
                <a:spcPts val="0"/>
              </a:spcBef>
              <a:spcAft>
                <a:spcPts val="0"/>
              </a:spcAft>
            </a:pPr>
            <a:r>
              <a:rPr lang="en-US" sz="1200" dirty="0">
                <a:effectLst/>
                <a:latin typeface="Times New Roman" panose="02020603050405020304" pitchFamily="18" charset="0"/>
                <a:ea typeface="SimSun" panose="02010600030101010101" pitchFamily="2" charset="-122"/>
              </a:rPr>
              <a:t> </a:t>
            </a:r>
          </a:p>
          <a:p>
            <a:pPr marL="0" marR="0">
              <a:lnSpc>
                <a:spcPct val="107000"/>
              </a:lnSpc>
              <a:spcBef>
                <a:spcPts val="0"/>
              </a:spcBef>
              <a:spcAft>
                <a:spcPts val="0"/>
              </a:spcAft>
              <a:tabLst>
                <a:tab pos="355600" algn="l"/>
              </a:tabLst>
            </a:pPr>
            <a:r>
              <a:rPr lang="en-US" sz="1200" b="1" dirty="0">
                <a:effectLst/>
                <a:latin typeface="Calibri" panose="020F0502020204030204" pitchFamily="34" charset="0"/>
                <a:ea typeface="Calibri" panose="020F0502020204030204" pitchFamily="34" charset="0"/>
              </a:rPr>
              <a:t>Payment terms</a:t>
            </a:r>
            <a:endParaRPr lang="en-US" sz="1200" dirty="0">
              <a:effectLst/>
              <a:latin typeface="Times New Roman" panose="02020603050405020304" pitchFamily="18" charset="0"/>
              <a:ea typeface="SimSun" panose="02010600030101010101" pitchFamily="2" charset="-122"/>
            </a:endParaRPr>
          </a:p>
          <a:p>
            <a:pPr marL="0" marR="0">
              <a:lnSpc>
                <a:spcPts val="700"/>
              </a:lnSpc>
              <a:spcBef>
                <a:spcPts val="0"/>
              </a:spcBef>
              <a:spcAft>
                <a:spcPts val="0"/>
              </a:spcAft>
            </a:pPr>
            <a:r>
              <a:rPr lang="en-US" sz="1200" dirty="0">
                <a:effectLst/>
                <a:latin typeface="Times New Roman" panose="02020603050405020304" pitchFamily="18" charset="0"/>
                <a:ea typeface="SimSun" panose="02010600030101010101" pitchFamily="2" charset="-122"/>
              </a:rPr>
              <a:t> </a:t>
            </a:r>
          </a:p>
          <a:p>
            <a:pPr marL="0" marR="0">
              <a:lnSpc>
                <a:spcPct val="107000"/>
              </a:lnSpc>
              <a:spcBef>
                <a:spcPts val="0"/>
              </a:spcBef>
              <a:spcAft>
                <a:spcPts val="0"/>
              </a:spcAft>
            </a:pPr>
            <a:r>
              <a:rPr lang="en-US" sz="1200" dirty="0">
                <a:effectLst/>
                <a:latin typeface="Calibri" panose="020F0502020204030204" pitchFamily="34" charset="0"/>
                <a:ea typeface="Arial" panose="020B0604020202020204" pitchFamily="34" charset="0"/>
              </a:rPr>
              <a:t>65 % down payment for the all delivery</a:t>
            </a:r>
            <a:endParaRPr lang="en-US" sz="1200" dirty="0">
              <a:effectLst/>
              <a:latin typeface="Times New Roman" panose="02020603050405020304" pitchFamily="18" charset="0"/>
              <a:ea typeface="SimSun" panose="02010600030101010101" pitchFamily="2" charset="-122"/>
            </a:endParaRPr>
          </a:p>
          <a:p>
            <a:pPr marL="0" marR="0">
              <a:lnSpc>
                <a:spcPts val="685"/>
              </a:lnSpc>
              <a:spcBef>
                <a:spcPts val="0"/>
              </a:spcBef>
              <a:spcAft>
                <a:spcPts val="0"/>
              </a:spcAft>
            </a:pPr>
            <a:r>
              <a:rPr lang="en-US" sz="1200" dirty="0">
                <a:effectLst/>
                <a:latin typeface="Calibri" panose="020F0502020204030204" pitchFamily="34" charset="0"/>
                <a:ea typeface="SimSun" panose="02010600030101010101" pitchFamily="2" charset="-122"/>
              </a:rPr>
              <a:t> </a:t>
            </a:r>
            <a:endParaRPr lang="en-US" sz="1200" dirty="0">
              <a:effectLst/>
              <a:latin typeface="Times New Roman" panose="02020603050405020304" pitchFamily="18" charset="0"/>
              <a:ea typeface="SimSun" panose="02010600030101010101" pitchFamily="2" charset="-122"/>
            </a:endParaRPr>
          </a:p>
          <a:p>
            <a:pPr marL="0" marR="0">
              <a:lnSpc>
                <a:spcPct val="107000"/>
              </a:lnSpc>
              <a:spcBef>
                <a:spcPts val="0"/>
              </a:spcBef>
              <a:spcAft>
                <a:spcPts val="0"/>
              </a:spcAft>
            </a:pPr>
            <a:r>
              <a:rPr lang="en-US" sz="1200" dirty="0">
                <a:latin typeface="Calibri" panose="020F0502020204030204" pitchFamily="34" charset="0"/>
                <a:ea typeface="Arial" panose="020B0604020202020204" pitchFamily="34" charset="0"/>
              </a:rPr>
              <a:t>35</a:t>
            </a:r>
            <a:r>
              <a:rPr lang="en-US" sz="1200" dirty="0">
                <a:effectLst/>
                <a:latin typeface="Calibri" panose="020F0502020204030204" pitchFamily="34" charset="0"/>
                <a:ea typeface="Arial" panose="020B0604020202020204" pitchFamily="34" charset="0"/>
              </a:rPr>
              <a:t> % upon shipment documents</a:t>
            </a:r>
            <a:endParaRPr lang="en-US" sz="1200" dirty="0">
              <a:effectLst/>
              <a:latin typeface="Times New Roman" panose="02020603050405020304" pitchFamily="18" charset="0"/>
              <a:ea typeface="SimSun" panose="02010600030101010101" pitchFamily="2" charset="-122"/>
            </a:endParaRPr>
          </a:p>
          <a:p>
            <a:pPr marL="342900" marR="0" lvl="0" indent="-342900">
              <a:lnSpc>
                <a:spcPct val="107000"/>
              </a:lnSpc>
              <a:spcBef>
                <a:spcPts val="0"/>
              </a:spcBef>
              <a:spcAft>
                <a:spcPts val="0"/>
              </a:spcAft>
              <a:buFont typeface="Symbol" panose="05050102010706020507" pitchFamily="18" charset="2"/>
              <a:buChar char="-"/>
              <a:tabLst>
                <a:tab pos="469900" algn="l"/>
              </a:tabLst>
            </a:pPr>
            <a:endParaRPr lang="en-US" sz="1400" dirty="0">
              <a:effectLst/>
              <a:latin typeface="Times New Roman" panose="02020603050405020304" pitchFamily="18" charset="0"/>
              <a:ea typeface="SimSun" panose="02010600030101010101" pitchFamily="2" charset="-122"/>
            </a:endParaRPr>
          </a:p>
          <a:p>
            <a:pPr marL="0" marR="0">
              <a:lnSpc>
                <a:spcPts val="250"/>
              </a:lnSpc>
              <a:spcBef>
                <a:spcPts val="0"/>
              </a:spcBef>
              <a:spcAft>
                <a:spcPts val="0"/>
              </a:spcAft>
            </a:pPr>
            <a:r>
              <a:rPr lang="en-US" sz="1400" dirty="0">
                <a:effectLst/>
                <a:latin typeface="Calibri" panose="020F0502020204030204" pitchFamily="34" charset="0"/>
                <a:ea typeface="Calibri" panose="020F0502020204030204" pitchFamily="34" charset="0"/>
              </a:rPr>
              <a:t> </a:t>
            </a:r>
            <a:endParaRPr lang="en-U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517534794"/>
      </p:ext>
    </p:extLst>
  </p:cSld>
  <p:clrMapOvr>
    <a:masterClrMapping/>
  </p:clrMapOvr>
</p:sld>
</file>

<file path=ppt/theme/theme1.xml><?xml version="1.0" encoding="utf-8"?>
<a:theme xmlns:a="http://schemas.openxmlformats.org/drawingml/2006/main" name="Tech Newsletter by Slidesgo">
  <a:themeElements>
    <a:clrScheme name="Simple Light">
      <a:dk1>
        <a:srgbClr val="434343"/>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965</Words>
  <Application>Microsoft Macintosh PowerPoint</Application>
  <PresentationFormat>On-screen Show (4:3)</PresentationFormat>
  <Paragraphs>157</Paragraphs>
  <Slides>8</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Symbol</vt:lpstr>
      <vt:lpstr>Roboto Condensed Light</vt:lpstr>
      <vt:lpstr>Fira Sans Extra Condensed Medium</vt:lpstr>
      <vt:lpstr>Arial</vt:lpstr>
      <vt:lpstr>Roboto</vt:lpstr>
      <vt:lpstr>Times New Roman</vt:lpstr>
      <vt:lpstr>Roboto Condensed</vt:lpstr>
      <vt:lpstr>Calibri</vt:lpstr>
      <vt:lpstr>Exo 2</vt:lpstr>
      <vt:lpstr>Tech Newsletter by Slidesgo</vt:lpstr>
      <vt:lpstr>   HAWK SUAV </vt:lpstr>
      <vt:lpstr>PowerPoint Presentation</vt:lpstr>
      <vt:lpstr> </vt:lpstr>
      <vt:lpstr>PowerPoint Presentation</vt:lpstr>
      <vt:lpstr>EO/IR STABILIZED GIMBAL Smallest 3 sensor stabilized gimbal with long range continuous zoom capability</vt:lpstr>
      <vt:lpstr>PowerPoint Presentation</vt:lpstr>
      <vt:lpstr>  Civilian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HAWK SUAV</dc:title>
  <dc:creator>Roman D</dc:creator>
  <cp:lastModifiedBy>Roman Didenco</cp:lastModifiedBy>
  <cp:revision>6</cp:revision>
  <dcterms:created xsi:type="dcterms:W3CDTF">2020-06-28T14:06:06Z</dcterms:created>
  <dcterms:modified xsi:type="dcterms:W3CDTF">2024-09-30T16:55:16Z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1033-10.2.0.7636</vt:lpwstr>
  </property>
</Properties>
</file>